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1154" r:id="rId3"/>
    <p:sldId id="2674" r:id="rId5"/>
    <p:sldId id="2676" r:id="rId6"/>
    <p:sldId id="2677" r:id="rId7"/>
    <p:sldId id="2673" r:id="rId8"/>
    <p:sldId id="2648" r:id="rId9"/>
    <p:sldId id="2693" r:id="rId10"/>
    <p:sldId id="2694" r:id="rId11"/>
    <p:sldId id="2695" r:id="rId12"/>
    <p:sldId id="2696" r:id="rId13"/>
    <p:sldId id="2697" r:id="rId14"/>
  </p:sldIdLst>
  <p:sldSz cx="12192000" cy="6858000"/>
  <p:notesSz cx="7102475" cy="10233025"/>
  <p:custShowLst>
    <p:custShow name="自定义放映 1" id="0">
      <p:sldLst/>
    </p:custShow>
  </p:custShow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B"/>
    <a:srgbClr val="FEA116"/>
    <a:srgbClr val="2754C4"/>
    <a:srgbClr val="1C3F8F"/>
    <a:srgbClr val="19387F"/>
    <a:srgbClr val="274FF0"/>
    <a:srgbClr val="26CDD5"/>
    <a:srgbClr val="318EDE"/>
    <a:srgbClr val="1F459D"/>
    <a:srgbClr val="270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6"/>
    <p:restoredTop sz="94694"/>
  </p:normalViewPr>
  <p:slideViewPr>
    <p:cSldViewPr showGuides="1">
      <p:cViewPr varScale="1">
        <p:scale>
          <a:sx n="121" d="100"/>
          <a:sy n="121" d="100"/>
        </p:scale>
        <p:origin x="1416" y="176"/>
      </p:cViewPr>
      <p:guideLst>
        <p:guide orient="horz" pos="2139"/>
        <p:guide pos="3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defRPr sz="1300">
                <a:ea typeface="楷体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0D84DB-EF6C-8B4D-83C0-BB500EE81B71}" type="datetimeFigureOut">
              <a: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 anchor="b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18675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300">
                <a:ea typeface="楷体_GB2312" pitchFamily="49" charset="-122"/>
              </a:rPr>
            </a:fld>
            <a:endParaRPr lang="zh-CN" altLang="en-US" sz="130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9171" y="766763"/>
            <a:ext cx="6824133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18675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b="0">
                <a:solidFill>
                  <a:schemeClr val="tx1"/>
                </a:solidFill>
              </a:rPr>
            </a:fld>
            <a:endParaRPr lang="en-US" altLang="zh-CN" sz="13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g-hero"/>
          <p:cNvPicPr>
            <a:picLocks noChangeAspect="1"/>
          </p:cNvPicPr>
          <p:nvPr userDrawn="1"/>
        </p:nvPicPr>
        <p:blipFill>
          <a:blip r:embed="rId2"/>
          <a:srcRect t="21053" b="5888"/>
          <a:stretch>
            <a:fillRect/>
          </a:stretch>
        </p:blipFill>
        <p:spPr>
          <a:xfrm>
            <a:off x="0" y="0"/>
            <a:ext cx="12192000" cy="3955415"/>
          </a:xfrm>
          <a:prstGeom prst="rect">
            <a:avLst/>
          </a:prstGeom>
        </p:spPr>
      </p:pic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9" name="图片 8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10" name="图片 9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6535" y="1629410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5900" y="1628775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6600">
                <a:solidFill>
                  <a:srgbClr val="0F172B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27753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0047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rgbClr val="0F172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76020" y="2060575"/>
            <a:ext cx="10681970" cy="1979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 anchor="ctr" anchorCtr="1"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谢</a:t>
            </a:r>
            <a:r>
              <a:rPr lang="en-US" altLang="zh-CN" dirty="0"/>
              <a:t>   </a:t>
            </a:r>
            <a:r>
              <a:rPr lang="zh-CN" altLang="en-US" dirty="0"/>
              <a:t>谢！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Q &amp; A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186285" cy="6885305"/>
          </a:xfrm>
          <a:prstGeom prst="rect">
            <a:avLst/>
          </a:prstGeom>
          <a:solidFill>
            <a:srgbClr val="0F172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>
                <a:solidFill>
                  <a:srgbClr val="FEA11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pic>
        <p:nvPicPr>
          <p:cNvPr id="5" name="图片 4" descr="Alongtheriver_QingMing"/>
          <p:cNvPicPr>
            <a:picLocks noChangeAspect="1"/>
          </p:cNvPicPr>
          <p:nvPr userDrawn="1"/>
        </p:nvPicPr>
        <p:blipFill>
          <a:blip r:embed="rId3"/>
          <a:srcRect l="44565" r="40134" b="1693"/>
          <a:stretch>
            <a:fillRect/>
          </a:stretch>
        </p:blipFill>
        <p:spPr>
          <a:xfrm>
            <a:off x="-7620" y="-27305"/>
            <a:ext cx="12197715" cy="3669665"/>
          </a:xfrm>
          <a:prstGeom prst="rect">
            <a:avLst/>
          </a:prstGeom>
        </p:spPr>
      </p:pic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3" name="图片 2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  <p:pic>
        <p:nvPicPr>
          <p:cNvPr id="8" name="图片 7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240" y="387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rgbClr val="0F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A11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FEA11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A11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A116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24260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6049010" cy="6885305"/>
          </a:xfrm>
          <a:prstGeom prst="rect">
            <a:avLst/>
          </a:prstGeom>
          <a:solidFill>
            <a:srgbClr val="0F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4290" y="668020"/>
            <a:ext cx="5644515" cy="5549265"/>
          </a:xfrm>
        </p:spPr>
        <p:txBody>
          <a:bodyPr/>
          <a:lstStyle>
            <a:lvl1pPr>
              <a:lnSpc>
                <a:spcPct val="200000"/>
              </a:lnSpc>
              <a:buSzPct val="100000"/>
              <a:buFont typeface="+mj-lt"/>
              <a:buAutoNum type="arabicPeriod"/>
              <a:defRPr sz="3200">
                <a:solidFill>
                  <a:srgbClr val="0F172B"/>
                </a:solidFill>
              </a:defRPr>
            </a:lvl1pPr>
            <a:lvl2pPr>
              <a:lnSpc>
                <a:spcPct val="200000"/>
              </a:lnSpc>
              <a:defRPr sz="2800"/>
            </a:lvl2pPr>
            <a:lvl3pPr>
              <a:lnSpc>
                <a:spcPct val="200000"/>
              </a:lnSpc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2735" y="2853055"/>
            <a:ext cx="2874645" cy="101473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x-none" altLang="zh-CN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6000">
              <a:solidFill>
                <a:srgbClr val="FEA11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15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0365"/>
            <a:ext cx="12192000" cy="720090"/>
          </a:xfrm>
          <a:prstGeom prst="rect">
            <a:avLst/>
          </a:prstGeom>
          <a:solidFill>
            <a:srgbClr val="0F1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5885" y="0"/>
            <a:ext cx="11473180" cy="68389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C3F8F"/>
                </a:solidFill>
              </a14:hiddenFill>
            </a:ext>
          </a:extLst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96000" y="868680"/>
            <a:ext cx="12000000" cy="568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6" name="图片 5" descr="iip_xm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48415" y="15875"/>
            <a:ext cx="6480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charset="0"/>
        <a:buChar char="l"/>
        <a:defRPr kumimoji="1" sz="2400" b="1">
          <a:solidFill>
            <a:srgbClr val="0F172B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marL="908050" indent="-43688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pitchFamily="2" charset="2"/>
        <a:buChar char="n"/>
        <a:defRPr kumimoji="1" sz="22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2pPr>
      <a:lvl3pPr marL="1304925" indent="-395605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0F172B"/>
        </a:buClr>
        <a:buSzPct val="75000"/>
        <a:buFont typeface="Wingdings" panose="05000000000000000000" charset="0"/>
        <a:buChar char="Ø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3pPr>
      <a:lvl4pPr marL="1306830" indent="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None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4pPr>
      <a:lvl5pPr marL="2094230" indent="-398780" algn="l" rtl="0" eaLnBrk="0" fontAlgn="base" hangingPunct="0">
        <a:lnSpc>
          <a:spcPct val="130000"/>
        </a:lnSpc>
        <a:spcBef>
          <a:spcPct val="25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7" Type="http://schemas.openxmlformats.org/officeDocument/2006/relationships/slideLayout" Target="../slideLayouts/slideLayout11.xml"/><Relationship Id="rId66" Type="http://schemas.openxmlformats.org/officeDocument/2006/relationships/image" Target="../media/image102.png"/><Relationship Id="rId65" Type="http://schemas.openxmlformats.org/officeDocument/2006/relationships/image" Target="../media/image101.png"/><Relationship Id="rId64" Type="http://schemas.openxmlformats.org/officeDocument/2006/relationships/image" Target="../media/image100.png"/><Relationship Id="rId63" Type="http://schemas.openxmlformats.org/officeDocument/2006/relationships/image" Target="../media/image99.png"/><Relationship Id="rId62" Type="http://schemas.openxmlformats.org/officeDocument/2006/relationships/image" Target="../media/image98.png"/><Relationship Id="rId61" Type="http://schemas.openxmlformats.org/officeDocument/2006/relationships/image" Target="../media/image97.png"/><Relationship Id="rId60" Type="http://schemas.openxmlformats.org/officeDocument/2006/relationships/image" Target="../media/image96.png"/><Relationship Id="rId6" Type="http://schemas.openxmlformats.org/officeDocument/2006/relationships/image" Target="../media/image42.png"/><Relationship Id="rId59" Type="http://schemas.openxmlformats.org/officeDocument/2006/relationships/image" Target="../media/image95.png"/><Relationship Id="rId58" Type="http://schemas.openxmlformats.org/officeDocument/2006/relationships/image" Target="../media/image94.png"/><Relationship Id="rId57" Type="http://schemas.openxmlformats.org/officeDocument/2006/relationships/image" Target="../media/image93.png"/><Relationship Id="rId56" Type="http://schemas.openxmlformats.org/officeDocument/2006/relationships/image" Target="../media/image92.png"/><Relationship Id="rId55" Type="http://schemas.openxmlformats.org/officeDocument/2006/relationships/image" Target="../media/image91.png"/><Relationship Id="rId54" Type="http://schemas.openxmlformats.org/officeDocument/2006/relationships/image" Target="../media/image90.png"/><Relationship Id="rId53" Type="http://schemas.openxmlformats.org/officeDocument/2006/relationships/image" Target="../media/image89.png"/><Relationship Id="rId52" Type="http://schemas.openxmlformats.org/officeDocument/2006/relationships/image" Target="../media/image88.png"/><Relationship Id="rId51" Type="http://schemas.openxmlformats.org/officeDocument/2006/relationships/image" Target="../media/image87.png"/><Relationship Id="rId50" Type="http://schemas.openxmlformats.org/officeDocument/2006/relationships/image" Target="../media/image86.png"/><Relationship Id="rId5" Type="http://schemas.openxmlformats.org/officeDocument/2006/relationships/image" Target="../media/image41.png"/><Relationship Id="rId49" Type="http://schemas.openxmlformats.org/officeDocument/2006/relationships/image" Target="../media/image85.png"/><Relationship Id="rId48" Type="http://schemas.openxmlformats.org/officeDocument/2006/relationships/image" Target="../media/image84.png"/><Relationship Id="rId47" Type="http://schemas.openxmlformats.org/officeDocument/2006/relationships/image" Target="../media/image83.png"/><Relationship Id="rId46" Type="http://schemas.openxmlformats.org/officeDocument/2006/relationships/image" Target="../media/image82.png"/><Relationship Id="rId45" Type="http://schemas.openxmlformats.org/officeDocument/2006/relationships/image" Target="../media/image81.png"/><Relationship Id="rId44" Type="http://schemas.openxmlformats.org/officeDocument/2006/relationships/image" Target="../media/image80.png"/><Relationship Id="rId43" Type="http://schemas.openxmlformats.org/officeDocument/2006/relationships/image" Target="../media/image79.png"/><Relationship Id="rId42" Type="http://schemas.openxmlformats.org/officeDocument/2006/relationships/image" Target="../media/image78.png"/><Relationship Id="rId41" Type="http://schemas.openxmlformats.org/officeDocument/2006/relationships/image" Target="../media/image77.png"/><Relationship Id="rId40" Type="http://schemas.openxmlformats.org/officeDocument/2006/relationships/image" Target="../media/image76.png"/><Relationship Id="rId4" Type="http://schemas.openxmlformats.org/officeDocument/2006/relationships/image" Target="../media/image40.png"/><Relationship Id="rId39" Type="http://schemas.openxmlformats.org/officeDocument/2006/relationships/image" Target="../media/image75.png"/><Relationship Id="rId38" Type="http://schemas.openxmlformats.org/officeDocument/2006/relationships/image" Target="../media/image74.png"/><Relationship Id="rId37" Type="http://schemas.openxmlformats.org/officeDocument/2006/relationships/image" Target="../media/image73.png"/><Relationship Id="rId36" Type="http://schemas.openxmlformats.org/officeDocument/2006/relationships/image" Target="../media/image72.png"/><Relationship Id="rId35" Type="http://schemas.openxmlformats.org/officeDocument/2006/relationships/image" Target="../media/image71.png"/><Relationship Id="rId34" Type="http://schemas.openxmlformats.org/officeDocument/2006/relationships/image" Target="../media/image70.png"/><Relationship Id="rId33" Type="http://schemas.openxmlformats.org/officeDocument/2006/relationships/image" Target="../media/image69.png"/><Relationship Id="rId32" Type="http://schemas.openxmlformats.org/officeDocument/2006/relationships/image" Target="../media/image68.png"/><Relationship Id="rId31" Type="http://schemas.openxmlformats.org/officeDocument/2006/relationships/image" Target="../media/image67.png"/><Relationship Id="rId30" Type="http://schemas.openxmlformats.org/officeDocument/2006/relationships/image" Target="../media/image66.png"/><Relationship Id="rId3" Type="http://schemas.openxmlformats.org/officeDocument/2006/relationships/image" Target="../media/image39.png"/><Relationship Id="rId29" Type="http://schemas.openxmlformats.org/officeDocument/2006/relationships/image" Target="../media/image65.png"/><Relationship Id="rId28" Type="http://schemas.openxmlformats.org/officeDocument/2006/relationships/image" Target="../media/image64.png"/><Relationship Id="rId27" Type="http://schemas.openxmlformats.org/officeDocument/2006/relationships/image" Target="../media/image63.png"/><Relationship Id="rId26" Type="http://schemas.openxmlformats.org/officeDocument/2006/relationships/image" Target="../media/image62.png"/><Relationship Id="rId25" Type="http://schemas.openxmlformats.org/officeDocument/2006/relationships/image" Target="../media/image61.png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image" Target="../media/image57.png"/><Relationship Id="rId20" Type="http://schemas.openxmlformats.org/officeDocument/2006/relationships/image" Target="../media/image56.png"/><Relationship Id="rId2" Type="http://schemas.openxmlformats.org/officeDocument/2006/relationships/image" Target="../media/image38.png"/><Relationship Id="rId19" Type="http://schemas.openxmlformats.org/officeDocument/2006/relationships/image" Target="../media/image55.png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1.xml"/><Relationship Id="rId30" Type="http://schemas.openxmlformats.org/officeDocument/2006/relationships/image" Target="../media/image36.png"/><Relationship Id="rId3" Type="http://schemas.openxmlformats.org/officeDocument/2006/relationships/image" Target="../media/image9.png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8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4" name="副标题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姓 名</a:t>
            </a:r>
            <a:endParaRPr lang="zh-CN" altLang="en-US"/>
          </a:p>
          <a:p>
            <a:r>
              <a:rPr lang="zh-CN" altLang="en-US"/>
              <a:t>电子邮箱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稻壳儿小白白(http://dwz.cn/Wu2UP)"/>
          <p:cNvSpPr/>
          <p:nvPr/>
        </p:nvSpPr>
        <p:spPr>
          <a:xfrm>
            <a:off x="1626553" y="1145223"/>
            <a:ext cx="192087" cy="261937"/>
          </a:xfrm>
          <a:custGeom>
            <a:avLst/>
            <a:gdLst/>
            <a:ahLst/>
            <a:cxnLst>
              <a:cxn ang="0">
                <a:pos x="941260601" y="0"/>
              </a:cxn>
              <a:cxn ang="0">
                <a:pos x="988321916" y="47513993"/>
              </a:cxn>
              <a:cxn ang="0">
                <a:pos x="988321916" y="1140349623"/>
              </a:cxn>
              <a:cxn ang="0">
                <a:pos x="1223642212" y="1140349623"/>
              </a:cxn>
              <a:cxn ang="0">
                <a:pos x="1317764842" y="1187863616"/>
              </a:cxn>
              <a:cxn ang="0">
                <a:pos x="1270703527" y="1282891602"/>
              </a:cxn>
              <a:cxn ang="0">
                <a:pos x="894199286" y="1758038427"/>
              </a:cxn>
              <a:cxn ang="0">
                <a:pos x="753008481" y="1758038427"/>
              </a:cxn>
              <a:cxn ang="0">
                <a:pos x="329442926" y="1282891602"/>
              </a:cxn>
              <a:cxn ang="0">
                <a:pos x="329442926" y="1187863616"/>
              </a:cxn>
              <a:cxn ang="0">
                <a:pos x="423565556" y="1140349623"/>
              </a:cxn>
              <a:cxn ang="0">
                <a:pos x="658885851" y="1140349623"/>
              </a:cxn>
              <a:cxn ang="0">
                <a:pos x="658885851" y="332604845"/>
              </a:cxn>
              <a:cxn ang="0">
                <a:pos x="235313435" y="332604845"/>
              </a:cxn>
              <a:cxn ang="0">
                <a:pos x="235313435" y="332604845"/>
              </a:cxn>
              <a:cxn ang="0">
                <a:pos x="0" y="95027986"/>
              </a:cxn>
              <a:cxn ang="0">
                <a:pos x="0" y="47513993"/>
              </a:cxn>
              <a:cxn ang="0">
                <a:pos x="47061315" y="0"/>
              </a:cxn>
              <a:cxn ang="0">
                <a:pos x="941260601" y="0"/>
              </a:cxn>
            </a:cxnLst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7" name="稻壳儿小白白(http://dwz.cn/Wu2UP)"/>
          <p:cNvSpPr/>
          <p:nvPr/>
        </p:nvSpPr>
        <p:spPr>
          <a:xfrm>
            <a:off x="1626553" y="1629410"/>
            <a:ext cx="192087" cy="263525"/>
          </a:xfrm>
          <a:custGeom>
            <a:avLst/>
            <a:gdLst/>
            <a:ahLst/>
            <a:cxnLst>
              <a:cxn ang="0">
                <a:pos x="1223642212" y="673292505"/>
              </a:cxn>
              <a:cxn ang="0">
                <a:pos x="988321916" y="673292505"/>
              </a:cxn>
              <a:cxn ang="0">
                <a:pos x="988321916" y="1779417888"/>
              </a:cxn>
              <a:cxn ang="0">
                <a:pos x="941260601" y="1827511201"/>
              </a:cxn>
              <a:cxn ang="0">
                <a:pos x="47061315" y="1827511201"/>
              </a:cxn>
              <a:cxn ang="0">
                <a:pos x="0" y="1827511201"/>
              </a:cxn>
              <a:cxn ang="0">
                <a:pos x="0" y="1779417888"/>
              </a:cxn>
              <a:cxn ang="0">
                <a:pos x="235313435" y="1490864948"/>
              </a:cxn>
              <a:cxn ang="0">
                <a:pos x="235313435" y="1490864948"/>
              </a:cxn>
              <a:cxn ang="0">
                <a:pos x="658885851" y="1490864948"/>
              </a:cxn>
              <a:cxn ang="0">
                <a:pos x="658885851" y="673292505"/>
              </a:cxn>
              <a:cxn ang="0">
                <a:pos x="423565556" y="673292505"/>
              </a:cxn>
              <a:cxn ang="0">
                <a:pos x="329442926" y="625199193"/>
              </a:cxn>
              <a:cxn ang="0">
                <a:pos x="329442926" y="529019503"/>
              </a:cxn>
              <a:cxn ang="0">
                <a:pos x="753008481" y="48093313"/>
              </a:cxn>
              <a:cxn ang="0">
                <a:pos x="894199286" y="48093313"/>
              </a:cxn>
              <a:cxn ang="0">
                <a:pos x="1270703527" y="529019503"/>
              </a:cxn>
              <a:cxn ang="0">
                <a:pos x="1317764842" y="625199193"/>
              </a:cxn>
              <a:cxn ang="0">
                <a:pos x="1223642212" y="673292505"/>
              </a:cxn>
            </a:cxnLst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8" name="稻壳儿小白白(http://dwz.cn/Wu2UP)"/>
          <p:cNvSpPr>
            <a:spLocks noEditPoints="1"/>
          </p:cNvSpPr>
          <p:nvPr/>
        </p:nvSpPr>
        <p:spPr>
          <a:xfrm>
            <a:off x="1556703" y="2113598"/>
            <a:ext cx="333375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57700250" y="2147483647"/>
              </a:cxn>
              <a:cxn ang="0">
                <a:pos x="0" y="1157700250"/>
              </a:cxn>
              <a:cxn ang="0">
                <a:pos x="1157700250" y="0"/>
              </a:cxn>
              <a:cxn ang="0">
                <a:pos x="2147483647" y="1157700250"/>
              </a:cxn>
              <a:cxn ang="0">
                <a:pos x="530607984" y="1398883172"/>
              </a:cxn>
              <a:cxn ang="0">
                <a:pos x="482372789" y="1157700250"/>
              </a:cxn>
              <a:cxn ang="0">
                <a:pos x="530607984" y="964745578"/>
              </a:cxn>
              <a:cxn ang="0">
                <a:pos x="289425063" y="723562656"/>
              </a:cxn>
              <a:cxn ang="0">
                <a:pos x="144712531" y="1157700250"/>
              </a:cxn>
              <a:cxn ang="0">
                <a:pos x="289425063" y="1640073039"/>
              </a:cxn>
              <a:cxn ang="0">
                <a:pos x="530607984" y="1398883172"/>
              </a:cxn>
              <a:cxn ang="0">
                <a:pos x="1640073039" y="1157700250"/>
              </a:cxn>
              <a:cxn ang="0">
                <a:pos x="1157700250" y="675320516"/>
              </a:cxn>
              <a:cxn ang="0">
                <a:pos x="675320516" y="1157700250"/>
              </a:cxn>
              <a:cxn ang="0">
                <a:pos x="1157700250" y="1688308234"/>
              </a:cxn>
              <a:cxn ang="0">
                <a:pos x="1640073039" y="1157700250"/>
              </a:cxn>
              <a:cxn ang="0">
                <a:pos x="675320516" y="289425063"/>
              </a:cxn>
              <a:cxn ang="0">
                <a:pos x="916510383" y="530607984"/>
              </a:cxn>
              <a:cxn ang="0">
                <a:pos x="1157700250" y="530607984"/>
              </a:cxn>
              <a:cxn ang="0">
                <a:pos x="1350647977" y="530607984"/>
              </a:cxn>
              <a:cxn ang="0">
                <a:pos x="1640073039" y="289425063"/>
              </a:cxn>
              <a:cxn ang="0">
                <a:pos x="1157700250" y="192947727"/>
              </a:cxn>
              <a:cxn ang="0">
                <a:pos x="675320516" y="289425063"/>
              </a:cxn>
              <a:cxn ang="0">
                <a:pos x="1640073039" y="2074203688"/>
              </a:cxn>
              <a:cxn ang="0">
                <a:pos x="1350647977" y="1784785570"/>
              </a:cxn>
              <a:cxn ang="0">
                <a:pos x="1157700250" y="1833020766"/>
              </a:cxn>
              <a:cxn ang="0">
                <a:pos x="916510383" y="1784785570"/>
              </a:cxn>
              <a:cxn ang="0">
                <a:pos x="675320516" y="2074203688"/>
              </a:cxn>
              <a:cxn ang="0">
                <a:pos x="1157700250" y="2147483647"/>
              </a:cxn>
              <a:cxn ang="0">
                <a:pos x="1640073039" y="2074203688"/>
              </a:cxn>
              <a:cxn ang="0">
                <a:pos x="2025968492" y="1640073039"/>
              </a:cxn>
              <a:cxn ang="0">
                <a:pos x="2147483647" y="1157700250"/>
              </a:cxn>
              <a:cxn ang="0">
                <a:pos x="2025968492" y="723562656"/>
              </a:cxn>
              <a:cxn ang="0">
                <a:pos x="1784785570" y="964745578"/>
              </a:cxn>
              <a:cxn ang="0">
                <a:pos x="1833020766" y="1157700250"/>
              </a:cxn>
              <a:cxn ang="0">
                <a:pos x="1784785570" y="1398883172"/>
              </a:cxn>
              <a:cxn ang="0">
                <a:pos x="2025968492" y="1640073039"/>
              </a:cxn>
            </a:cxnLst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9" name="稻壳儿小白白(http://dwz.cn/Wu2UP)"/>
          <p:cNvSpPr>
            <a:spLocks noEditPoints="1"/>
          </p:cNvSpPr>
          <p:nvPr/>
        </p:nvSpPr>
        <p:spPr>
          <a:xfrm>
            <a:off x="1626553" y="2646998"/>
            <a:ext cx="192087" cy="290512"/>
          </a:xfrm>
          <a:custGeom>
            <a:avLst/>
            <a:gdLst/>
            <a:ahLst/>
            <a:cxnLst>
              <a:cxn ang="0">
                <a:pos x="1176574037" y="956884275"/>
              </a:cxn>
              <a:cxn ang="0">
                <a:pos x="941260601" y="1291796193"/>
              </a:cxn>
              <a:cxn ang="0">
                <a:pos x="1035390092" y="1435329872"/>
              </a:cxn>
              <a:cxn ang="0">
                <a:pos x="988321916" y="1483174431"/>
              </a:cxn>
              <a:cxn ang="0">
                <a:pos x="1035390092" y="1578856634"/>
              </a:cxn>
              <a:cxn ang="0">
                <a:pos x="941260601" y="1674545753"/>
              </a:cxn>
              <a:cxn ang="0">
                <a:pos x="988321916" y="1722390312"/>
              </a:cxn>
              <a:cxn ang="0">
                <a:pos x="847137971" y="1865923991"/>
              </a:cxn>
              <a:cxn ang="0">
                <a:pos x="658885851" y="2009457670"/>
              </a:cxn>
              <a:cxn ang="0">
                <a:pos x="470633731" y="1865923991"/>
              </a:cxn>
              <a:cxn ang="0">
                <a:pos x="329442926" y="1722390312"/>
              </a:cxn>
              <a:cxn ang="0">
                <a:pos x="329442926" y="1674545753"/>
              </a:cxn>
              <a:cxn ang="0">
                <a:pos x="282381611" y="1578856634"/>
              </a:cxn>
              <a:cxn ang="0">
                <a:pos x="329442926" y="1483174431"/>
              </a:cxn>
              <a:cxn ang="0">
                <a:pos x="282381611" y="1435329872"/>
              </a:cxn>
              <a:cxn ang="0">
                <a:pos x="329442926" y="1291796193"/>
              </a:cxn>
              <a:cxn ang="0">
                <a:pos x="141190805" y="956884275"/>
              </a:cxn>
              <a:cxn ang="0">
                <a:pos x="0" y="574127798"/>
              </a:cxn>
              <a:cxn ang="0">
                <a:pos x="658885851" y="0"/>
              </a:cxn>
              <a:cxn ang="0">
                <a:pos x="1317764842" y="574127798"/>
              </a:cxn>
              <a:cxn ang="0">
                <a:pos x="1176574037" y="956884275"/>
              </a:cxn>
              <a:cxn ang="0">
                <a:pos x="658885851" y="191378238"/>
              </a:cxn>
              <a:cxn ang="0">
                <a:pos x="188252120" y="574127798"/>
              </a:cxn>
              <a:cxn ang="0">
                <a:pos x="235313435" y="813350597"/>
              </a:cxn>
              <a:cxn ang="0">
                <a:pos x="329442926" y="909039716"/>
              </a:cxn>
              <a:cxn ang="0">
                <a:pos x="517695046" y="1291796193"/>
              </a:cxn>
              <a:cxn ang="0">
                <a:pos x="800069796" y="1291796193"/>
              </a:cxn>
              <a:cxn ang="0">
                <a:pos x="988321916" y="909039716"/>
              </a:cxn>
              <a:cxn ang="0">
                <a:pos x="1035390092" y="813350597"/>
              </a:cxn>
              <a:cxn ang="0">
                <a:pos x="1129512722" y="574127798"/>
              </a:cxn>
              <a:cxn ang="0">
                <a:pos x="658885851" y="191378238"/>
              </a:cxn>
              <a:cxn ang="0">
                <a:pos x="894199286" y="621972358"/>
              </a:cxn>
              <a:cxn ang="0">
                <a:pos x="847137971" y="574127798"/>
              </a:cxn>
              <a:cxn ang="0">
                <a:pos x="658885851" y="478445596"/>
              </a:cxn>
              <a:cxn ang="0">
                <a:pos x="611817676" y="430601037"/>
              </a:cxn>
              <a:cxn ang="0">
                <a:pos x="658885851" y="382756477"/>
              </a:cxn>
              <a:cxn ang="0">
                <a:pos x="941260601" y="574127798"/>
              </a:cxn>
              <a:cxn ang="0">
                <a:pos x="894199286" y="621972358"/>
              </a:cxn>
            </a:cxnLst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稻壳儿小白白(http://dwz.cn/Wu2UP)"/>
          <p:cNvSpPr>
            <a:spLocks noEditPoints="1"/>
          </p:cNvSpPr>
          <p:nvPr/>
        </p:nvSpPr>
        <p:spPr>
          <a:xfrm>
            <a:off x="1570990" y="3137535"/>
            <a:ext cx="303213" cy="304800"/>
          </a:xfrm>
          <a:custGeom>
            <a:avLst/>
            <a:gdLst/>
            <a:ahLst/>
            <a:cxnLst>
              <a:cxn ang="0">
                <a:pos x="1994528223" y="1823507564"/>
              </a:cxn>
              <a:cxn ang="0">
                <a:pos x="1804572170" y="2015455364"/>
              </a:cxn>
              <a:cxn ang="0">
                <a:pos x="1519641535" y="2111432727"/>
              </a:cxn>
              <a:cxn ang="0">
                <a:pos x="1282198191" y="2015455364"/>
              </a:cxn>
              <a:cxn ang="0">
                <a:pos x="997260666" y="1727537127"/>
              </a:cxn>
              <a:cxn ang="0">
                <a:pos x="902286085" y="1487597182"/>
              </a:cxn>
              <a:cxn ang="0">
                <a:pos x="997260666" y="1199678945"/>
              </a:cxn>
              <a:cxn ang="0">
                <a:pos x="902286085" y="1103701582"/>
              </a:cxn>
              <a:cxn ang="0">
                <a:pos x="617355450" y="1199678945"/>
              </a:cxn>
              <a:cxn ang="0">
                <a:pos x="379912107" y="1103701582"/>
              </a:cxn>
              <a:cxn ang="0">
                <a:pos x="94974581" y="815783345"/>
              </a:cxn>
              <a:cxn ang="0">
                <a:pos x="0" y="575843400"/>
              </a:cxn>
              <a:cxn ang="0">
                <a:pos x="94974581" y="287925164"/>
              </a:cxn>
              <a:cxn ang="0">
                <a:pos x="284930634" y="95977364"/>
              </a:cxn>
              <a:cxn ang="0">
                <a:pos x="569861269" y="0"/>
              </a:cxn>
              <a:cxn ang="0">
                <a:pos x="807304613" y="95977364"/>
              </a:cxn>
              <a:cxn ang="0">
                <a:pos x="1092242138" y="383895600"/>
              </a:cxn>
              <a:cxn ang="0">
                <a:pos x="1187216719" y="623835545"/>
              </a:cxn>
              <a:cxn ang="0">
                <a:pos x="1092242138" y="911753782"/>
              </a:cxn>
              <a:cxn ang="0">
                <a:pos x="1187216719" y="1007731145"/>
              </a:cxn>
              <a:cxn ang="0">
                <a:pos x="1472147353" y="911753782"/>
              </a:cxn>
              <a:cxn ang="0">
                <a:pos x="1709590697" y="1007731145"/>
              </a:cxn>
              <a:cxn ang="0">
                <a:pos x="1994528223" y="1295649382"/>
              </a:cxn>
              <a:cxn ang="0">
                <a:pos x="2089502804" y="1535589327"/>
              </a:cxn>
              <a:cxn ang="0">
                <a:pos x="1994528223" y="1823507564"/>
              </a:cxn>
              <a:cxn ang="0">
                <a:pos x="902286085" y="575843400"/>
              </a:cxn>
              <a:cxn ang="0">
                <a:pos x="664842741" y="287925164"/>
              </a:cxn>
              <a:cxn ang="0">
                <a:pos x="569861269" y="239933018"/>
              </a:cxn>
              <a:cxn ang="0">
                <a:pos x="474886688" y="287925164"/>
              </a:cxn>
              <a:cxn ang="0">
                <a:pos x="284930634" y="479872964"/>
              </a:cxn>
              <a:cxn ang="0">
                <a:pos x="237443344" y="575843400"/>
              </a:cxn>
              <a:cxn ang="0">
                <a:pos x="284930634" y="623835545"/>
              </a:cxn>
              <a:cxn ang="0">
                <a:pos x="569861269" y="911753782"/>
              </a:cxn>
              <a:cxn ang="0">
                <a:pos x="617355450" y="959739000"/>
              </a:cxn>
              <a:cxn ang="0">
                <a:pos x="712330031" y="911753782"/>
              </a:cxn>
              <a:cxn ang="0">
                <a:pos x="617355450" y="767791200"/>
              </a:cxn>
              <a:cxn ang="0">
                <a:pos x="759817322" y="623835545"/>
              </a:cxn>
              <a:cxn ang="0">
                <a:pos x="902286085" y="719805982"/>
              </a:cxn>
              <a:cxn ang="0">
                <a:pos x="949773375" y="623835545"/>
              </a:cxn>
              <a:cxn ang="0">
                <a:pos x="902286085" y="575843400"/>
              </a:cxn>
              <a:cxn ang="0">
                <a:pos x="1804572170" y="1439611964"/>
              </a:cxn>
              <a:cxn ang="0">
                <a:pos x="1519641535" y="1199678945"/>
              </a:cxn>
              <a:cxn ang="0">
                <a:pos x="1472147353" y="1151693727"/>
              </a:cxn>
              <a:cxn ang="0">
                <a:pos x="1377172772" y="1199678945"/>
              </a:cxn>
              <a:cxn ang="0">
                <a:pos x="1472147353" y="1343641527"/>
              </a:cxn>
              <a:cxn ang="0">
                <a:pos x="1329685482" y="1487597182"/>
              </a:cxn>
              <a:cxn ang="0">
                <a:pos x="1187216719" y="1391626745"/>
              </a:cxn>
              <a:cxn ang="0">
                <a:pos x="1139729429" y="1487597182"/>
              </a:cxn>
              <a:cxn ang="0">
                <a:pos x="1187216719" y="1535589327"/>
              </a:cxn>
              <a:cxn ang="0">
                <a:pos x="1424660063" y="1823507564"/>
              </a:cxn>
              <a:cxn ang="0">
                <a:pos x="1519641535" y="1871499709"/>
              </a:cxn>
              <a:cxn ang="0">
                <a:pos x="1614616116" y="1823507564"/>
              </a:cxn>
              <a:cxn ang="0">
                <a:pos x="1804572170" y="1631559764"/>
              </a:cxn>
              <a:cxn ang="0">
                <a:pos x="1852059460" y="1535589327"/>
              </a:cxn>
              <a:cxn ang="0">
                <a:pos x="1804572170" y="1439611964"/>
              </a:cxn>
            </a:cxnLst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1" name="稻壳儿小白白(http://dwz.cn/Wu2UP)"/>
          <p:cNvSpPr>
            <a:spLocks noEditPoints="1"/>
          </p:cNvSpPr>
          <p:nvPr/>
        </p:nvSpPr>
        <p:spPr>
          <a:xfrm>
            <a:off x="1578928" y="3669348"/>
            <a:ext cx="290512" cy="277812"/>
          </a:xfrm>
          <a:custGeom>
            <a:avLst/>
            <a:gdLst/>
            <a:ahLst/>
            <a:cxnLst>
              <a:cxn ang="0">
                <a:pos x="239222798" y="434136812"/>
              </a:cxn>
              <a:cxn ang="0">
                <a:pos x="239222798" y="434136812"/>
              </a:cxn>
              <a:cxn ang="0">
                <a:pos x="0" y="241189433"/>
              </a:cxn>
              <a:cxn ang="0">
                <a:pos x="239222798" y="0"/>
              </a:cxn>
              <a:cxn ang="0">
                <a:pos x="478445596" y="241189433"/>
              </a:cxn>
              <a:cxn ang="0">
                <a:pos x="239222798" y="434136812"/>
              </a:cxn>
              <a:cxn ang="0">
                <a:pos x="478445596" y="1929487684"/>
              </a:cxn>
              <a:cxn ang="0">
                <a:pos x="47844560" y="1929487684"/>
              </a:cxn>
              <a:cxn ang="0">
                <a:pos x="47844560" y="627084192"/>
              </a:cxn>
              <a:cxn ang="0">
                <a:pos x="478445596" y="627084192"/>
              </a:cxn>
              <a:cxn ang="0">
                <a:pos x="478445596" y="1929487684"/>
              </a:cxn>
              <a:cxn ang="0">
                <a:pos x="2009457670" y="1929487684"/>
              </a:cxn>
              <a:cxn ang="0">
                <a:pos x="1578856634" y="1929487684"/>
              </a:cxn>
              <a:cxn ang="0">
                <a:pos x="1578856634" y="1205933275"/>
              </a:cxn>
              <a:cxn ang="0">
                <a:pos x="1339640752" y="916508733"/>
              </a:cxn>
              <a:cxn ang="0">
                <a:pos x="1148262514" y="1109456113"/>
              </a:cxn>
              <a:cxn ang="0">
                <a:pos x="1100417954" y="1205933275"/>
              </a:cxn>
              <a:cxn ang="0">
                <a:pos x="1100417954" y="1929487684"/>
              </a:cxn>
              <a:cxn ang="0">
                <a:pos x="717661477" y="1929487684"/>
              </a:cxn>
              <a:cxn ang="0">
                <a:pos x="717661477" y="627084192"/>
              </a:cxn>
              <a:cxn ang="0">
                <a:pos x="1100417954" y="627084192"/>
              </a:cxn>
              <a:cxn ang="0">
                <a:pos x="1100417954" y="820031571"/>
              </a:cxn>
              <a:cxn ang="0">
                <a:pos x="1100417954" y="820031571"/>
              </a:cxn>
              <a:cxn ang="0">
                <a:pos x="1483174431" y="578849083"/>
              </a:cxn>
              <a:cxn ang="0">
                <a:pos x="2009457670" y="1157691221"/>
              </a:cxn>
              <a:cxn ang="0">
                <a:pos x="2009457670" y="1929487684"/>
              </a:cxn>
            </a:cxnLst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2" name="稻壳儿小白白(http://dwz.cn/Wu2UP)"/>
          <p:cNvSpPr>
            <a:spLocks noEditPoints="1"/>
          </p:cNvSpPr>
          <p:nvPr/>
        </p:nvSpPr>
        <p:spPr>
          <a:xfrm>
            <a:off x="1578928" y="4174173"/>
            <a:ext cx="290512" cy="282575"/>
          </a:xfrm>
          <a:custGeom>
            <a:avLst/>
            <a:gdLst/>
            <a:ahLst/>
            <a:cxnLst>
              <a:cxn ang="0">
                <a:pos x="2009457670" y="1615019506"/>
              </a:cxn>
              <a:cxn ang="0">
                <a:pos x="1626701193" y="1947527576"/>
              </a:cxn>
              <a:cxn ang="0">
                <a:pos x="38275647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2756477" y="0"/>
              </a:cxn>
              <a:cxn ang="0">
                <a:pos x="1626701193" y="0"/>
              </a:cxn>
              <a:cxn ang="0">
                <a:pos x="2009457670" y="380008238"/>
              </a:cxn>
              <a:cxn ang="0">
                <a:pos x="2009457670" y="1615019506"/>
              </a:cxn>
              <a:cxn ang="0">
                <a:pos x="478445596" y="332508070"/>
              </a:cxn>
              <a:cxn ang="0">
                <a:pos x="287067358" y="475008575"/>
              </a:cxn>
              <a:cxn ang="0">
                <a:pos x="478445596" y="665009248"/>
              </a:cxn>
              <a:cxn ang="0">
                <a:pos x="478445596" y="665009248"/>
              </a:cxn>
              <a:cxn ang="0">
                <a:pos x="621972358" y="475008575"/>
              </a:cxn>
              <a:cxn ang="0">
                <a:pos x="478445596" y="332508070"/>
              </a:cxn>
              <a:cxn ang="0">
                <a:pos x="621972358" y="1662526566"/>
              </a:cxn>
              <a:cxn ang="0">
                <a:pos x="621972358" y="760009585"/>
              </a:cxn>
              <a:cxn ang="0">
                <a:pos x="334911917" y="760009585"/>
              </a:cxn>
              <a:cxn ang="0">
                <a:pos x="334911917" y="1662526566"/>
              </a:cxn>
              <a:cxn ang="0">
                <a:pos x="621972358" y="1662526566"/>
              </a:cxn>
              <a:cxn ang="0">
                <a:pos x="1674545753" y="1662526566"/>
              </a:cxn>
              <a:cxn ang="0">
                <a:pos x="1674545753" y="1140017823"/>
              </a:cxn>
              <a:cxn ang="0">
                <a:pos x="1339640752" y="760009585"/>
              </a:cxn>
              <a:cxn ang="0">
                <a:pos x="1052573395" y="902510090"/>
              </a:cxn>
              <a:cxn ang="0">
                <a:pos x="1100417954" y="902510090"/>
              </a:cxn>
              <a:cxn ang="0">
                <a:pos x="1100417954" y="760009585"/>
              </a:cxn>
              <a:cxn ang="0">
                <a:pos x="765506037" y="760009585"/>
              </a:cxn>
              <a:cxn ang="0">
                <a:pos x="765506037" y="1662526566"/>
              </a:cxn>
              <a:cxn ang="0">
                <a:pos x="1100417954" y="1662526566"/>
              </a:cxn>
              <a:cxn ang="0">
                <a:pos x="1100417954" y="1140017823"/>
              </a:cxn>
              <a:cxn ang="0">
                <a:pos x="1100417954" y="1092517655"/>
              </a:cxn>
              <a:cxn ang="0">
                <a:pos x="1243951633" y="997517318"/>
              </a:cxn>
              <a:cxn ang="0">
                <a:pos x="1387485312" y="1187517991"/>
              </a:cxn>
              <a:cxn ang="0">
                <a:pos x="1387485312" y="1662526566"/>
              </a:cxn>
              <a:cxn ang="0">
                <a:pos x="1674545753" y="166252656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3" name="稻壳儿小白白(http://dwz.cn/Wu2UP)"/>
          <p:cNvSpPr>
            <a:spLocks noEditPoints="1"/>
          </p:cNvSpPr>
          <p:nvPr/>
        </p:nvSpPr>
        <p:spPr>
          <a:xfrm>
            <a:off x="1578928" y="4658360"/>
            <a:ext cx="295275" cy="338138"/>
          </a:xfrm>
          <a:custGeom>
            <a:avLst/>
            <a:gdLst/>
            <a:ahLst/>
            <a:cxnLst>
              <a:cxn ang="0">
                <a:pos x="1320304995" y="2147483647"/>
              </a:cxn>
              <a:cxn ang="0">
                <a:pos x="895919285" y="2147483647"/>
              </a:cxn>
              <a:cxn ang="0">
                <a:pos x="47154731" y="2142932323"/>
              </a:cxn>
              <a:cxn ang="0">
                <a:pos x="188612056" y="1761968110"/>
              </a:cxn>
              <a:cxn ang="0">
                <a:pos x="141464192" y="1809583461"/>
              </a:cxn>
              <a:cxn ang="0">
                <a:pos x="94309462" y="2000072468"/>
              </a:cxn>
              <a:cxn ang="0">
                <a:pos x="330076249" y="2147483647"/>
              </a:cxn>
              <a:cxn ang="0">
                <a:pos x="330076249" y="1619101355"/>
              </a:cxn>
              <a:cxn ang="0">
                <a:pos x="518688305" y="1000032784"/>
              </a:cxn>
              <a:cxn ang="0">
                <a:pos x="801616690" y="47622252"/>
              </a:cxn>
              <a:cxn ang="0">
                <a:pos x="1367459726" y="428586465"/>
              </a:cxn>
              <a:cxn ang="0">
                <a:pos x="1744690706" y="1428619248"/>
              </a:cxn>
              <a:cxn ang="0">
                <a:pos x="1414614457" y="1666723607"/>
              </a:cxn>
              <a:cxn ang="0">
                <a:pos x="1320304995" y="2095310071"/>
              </a:cxn>
              <a:cxn ang="0">
                <a:pos x="1839000167" y="1904827965"/>
              </a:cxn>
              <a:cxn ang="0">
                <a:pos x="1744690706" y="2142932323"/>
              </a:cxn>
              <a:cxn ang="0">
                <a:pos x="1367459726" y="1000032784"/>
              </a:cxn>
              <a:cxn ang="0">
                <a:pos x="1461769188" y="1523863752"/>
              </a:cxn>
              <a:cxn ang="0">
                <a:pos x="1178847670" y="761928426"/>
              </a:cxn>
              <a:cxn ang="0">
                <a:pos x="1037383477" y="428586465"/>
              </a:cxn>
              <a:cxn ang="0">
                <a:pos x="1178847670" y="476208716"/>
              </a:cxn>
              <a:cxn ang="0">
                <a:pos x="848764554" y="523830968"/>
              </a:cxn>
              <a:cxn ang="0">
                <a:pos x="754461959" y="571446319"/>
              </a:cxn>
              <a:cxn ang="0">
                <a:pos x="801616690" y="428586465"/>
              </a:cxn>
              <a:cxn ang="0">
                <a:pos x="707307228" y="619068571"/>
              </a:cxn>
              <a:cxn ang="0">
                <a:pos x="990228747" y="714313075"/>
              </a:cxn>
              <a:cxn ang="0">
                <a:pos x="1131692939" y="714313075"/>
              </a:cxn>
              <a:cxn ang="0">
                <a:pos x="801616690" y="809550677"/>
              </a:cxn>
              <a:cxn ang="0">
                <a:pos x="1084538208" y="809550677"/>
              </a:cxn>
              <a:cxn ang="0">
                <a:pos x="660152498" y="1095277287"/>
              </a:cxn>
              <a:cxn ang="0">
                <a:pos x="424385710" y="1380996997"/>
              </a:cxn>
              <a:cxn ang="0">
                <a:pos x="518688305" y="1619101355"/>
              </a:cxn>
              <a:cxn ang="0">
                <a:pos x="754461959" y="2147483647"/>
              </a:cxn>
              <a:cxn ang="0">
                <a:pos x="801616690" y="2000072468"/>
              </a:cxn>
              <a:cxn ang="0">
                <a:pos x="1273150265" y="1904827965"/>
              </a:cxn>
              <a:cxn ang="0">
                <a:pos x="1273150265" y="2142932323"/>
              </a:cxn>
              <a:cxn ang="0">
                <a:pos x="1367459726" y="1619101355"/>
              </a:cxn>
              <a:cxn ang="0">
                <a:pos x="518688305" y="1142899539"/>
              </a:cxn>
              <a:cxn ang="0">
                <a:pos x="518688305" y="1095277287"/>
              </a:cxn>
              <a:cxn ang="0">
                <a:pos x="801616690" y="476208716"/>
              </a:cxn>
              <a:cxn ang="0">
                <a:pos x="801616690" y="523830968"/>
              </a:cxn>
              <a:cxn ang="0">
                <a:pos x="848764554" y="523830968"/>
              </a:cxn>
              <a:cxn ang="0">
                <a:pos x="943074016" y="571446319"/>
              </a:cxn>
              <a:cxn ang="0">
                <a:pos x="1084538208" y="476208716"/>
              </a:cxn>
              <a:cxn ang="0">
                <a:pos x="1084538208" y="428586465"/>
              </a:cxn>
              <a:cxn ang="0">
                <a:pos x="1084538208" y="190482106"/>
              </a:cxn>
              <a:cxn ang="0">
                <a:pos x="1178847670" y="190482106"/>
              </a:cxn>
              <a:cxn ang="0">
                <a:pos x="1273150265" y="714313075"/>
              </a:cxn>
              <a:cxn ang="0">
                <a:pos x="1273150265" y="714313075"/>
              </a:cxn>
            </a:cxnLst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4" name="稻壳儿小白白(http://dwz.cn/Wu2UP)"/>
          <p:cNvSpPr>
            <a:spLocks noEditPoints="1"/>
          </p:cNvSpPr>
          <p:nvPr/>
        </p:nvSpPr>
        <p:spPr>
          <a:xfrm>
            <a:off x="1556703" y="5191760"/>
            <a:ext cx="333375" cy="263525"/>
          </a:xfrm>
          <a:custGeom>
            <a:avLst/>
            <a:gdLst/>
            <a:ahLst/>
            <a:cxnLst>
              <a:cxn ang="0">
                <a:pos x="289425063" y="336646253"/>
              </a:cxn>
              <a:cxn ang="0">
                <a:pos x="0" y="288552940"/>
              </a:cxn>
              <a:cxn ang="0">
                <a:pos x="48235195" y="0"/>
              </a:cxn>
              <a:cxn ang="0">
                <a:pos x="337660258" y="48093313"/>
              </a:cxn>
              <a:cxn ang="0">
                <a:pos x="337660258" y="817572443"/>
              </a:cxn>
              <a:cxn ang="0">
                <a:pos x="48235195" y="865665755"/>
              </a:cxn>
              <a:cxn ang="0">
                <a:pos x="0" y="577105880"/>
              </a:cxn>
              <a:cxn ang="0">
                <a:pos x="289425063" y="529019503"/>
              </a:cxn>
              <a:cxn ang="0">
                <a:pos x="337660258" y="817572443"/>
              </a:cxn>
              <a:cxn ang="0">
                <a:pos x="289425063" y="1346585011"/>
              </a:cxn>
              <a:cxn ang="0">
                <a:pos x="0" y="1298491698"/>
              </a:cxn>
              <a:cxn ang="0">
                <a:pos x="48235195" y="1009938758"/>
              </a:cxn>
              <a:cxn ang="0">
                <a:pos x="337660258" y="1058032070"/>
              </a:cxn>
              <a:cxn ang="0">
                <a:pos x="337660258" y="1779417888"/>
              </a:cxn>
              <a:cxn ang="0">
                <a:pos x="48235195" y="1827511201"/>
              </a:cxn>
              <a:cxn ang="0">
                <a:pos x="0" y="1538958261"/>
              </a:cxn>
              <a:cxn ang="0">
                <a:pos x="289425063" y="1490864948"/>
              </a:cxn>
              <a:cxn ang="0">
                <a:pos x="337660258" y="1779417888"/>
              </a:cxn>
              <a:cxn ang="0">
                <a:pos x="2147483647" y="336646253"/>
              </a:cxn>
              <a:cxn ang="0">
                <a:pos x="482372789" y="288552940"/>
              </a:cxn>
              <a:cxn ang="0">
                <a:pos x="530607984" y="0"/>
              </a:cxn>
              <a:cxn ang="0">
                <a:pos x="2147483647" y="48093313"/>
              </a:cxn>
              <a:cxn ang="0">
                <a:pos x="2147483647" y="817572443"/>
              </a:cxn>
              <a:cxn ang="0">
                <a:pos x="530607984" y="865665755"/>
              </a:cxn>
              <a:cxn ang="0">
                <a:pos x="482372789" y="577105880"/>
              </a:cxn>
              <a:cxn ang="0">
                <a:pos x="2147483647" y="529019503"/>
              </a:cxn>
              <a:cxn ang="0">
                <a:pos x="2147483647" y="817572443"/>
              </a:cxn>
              <a:cxn ang="0">
                <a:pos x="2147483647" y="1346585011"/>
              </a:cxn>
              <a:cxn ang="0">
                <a:pos x="482372789" y="1298491698"/>
              </a:cxn>
              <a:cxn ang="0">
                <a:pos x="530607984" y="1009938758"/>
              </a:cxn>
              <a:cxn ang="0">
                <a:pos x="2147483647" y="1058032070"/>
              </a:cxn>
              <a:cxn ang="0">
                <a:pos x="2147483647" y="1779417888"/>
              </a:cxn>
              <a:cxn ang="0">
                <a:pos x="530607984" y="1827511201"/>
              </a:cxn>
              <a:cxn ang="0">
                <a:pos x="482372789" y="1538958261"/>
              </a:cxn>
              <a:cxn ang="0">
                <a:pos x="2147483647" y="1490864948"/>
              </a:cxn>
              <a:cxn ang="0">
                <a:pos x="2147483647" y="1779417888"/>
              </a:cxn>
            </a:cxnLst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5" name="稻壳儿小白白(http://dwz.cn/Wu2UP)"/>
          <p:cNvSpPr>
            <a:spLocks noEditPoints="1"/>
          </p:cNvSpPr>
          <p:nvPr/>
        </p:nvSpPr>
        <p:spPr>
          <a:xfrm>
            <a:off x="1556703" y="5702935"/>
            <a:ext cx="333375" cy="263525"/>
          </a:xfrm>
          <a:custGeom>
            <a:avLst/>
            <a:gdLst/>
            <a:ahLst/>
            <a:cxnLst>
              <a:cxn ang="0">
                <a:pos x="2122445828" y="1827511201"/>
              </a:cxn>
              <a:cxn ang="0">
                <a:pos x="0" y="1635144886"/>
              </a:cxn>
              <a:cxn ang="0">
                <a:pos x="192947727" y="0"/>
              </a:cxn>
              <a:cxn ang="0">
                <a:pos x="2147483647" y="192366315"/>
              </a:cxn>
              <a:cxn ang="0">
                <a:pos x="2147483647" y="529019503"/>
              </a:cxn>
              <a:cxn ang="0">
                <a:pos x="192947727" y="480926190"/>
              </a:cxn>
              <a:cxn ang="0">
                <a:pos x="144712531" y="1635144886"/>
              </a:cxn>
              <a:cxn ang="0">
                <a:pos x="2122445828" y="1635144886"/>
              </a:cxn>
              <a:cxn ang="0">
                <a:pos x="2147483647" y="529019503"/>
              </a:cxn>
              <a:cxn ang="0">
                <a:pos x="434137594" y="817572443"/>
              </a:cxn>
              <a:cxn ang="0">
                <a:pos x="337660258" y="769479130"/>
              </a:cxn>
              <a:cxn ang="0">
                <a:pos x="385902398" y="673292505"/>
              </a:cxn>
              <a:cxn ang="0">
                <a:pos x="482372789" y="721385818"/>
              </a:cxn>
              <a:cxn ang="0">
                <a:pos x="482372789" y="1106125383"/>
              </a:cxn>
              <a:cxn ang="0">
                <a:pos x="385902398" y="1154218695"/>
              </a:cxn>
              <a:cxn ang="0">
                <a:pos x="337660258" y="1058032070"/>
              </a:cxn>
              <a:cxn ang="0">
                <a:pos x="434137594" y="1009938758"/>
              </a:cxn>
              <a:cxn ang="0">
                <a:pos x="482372789" y="1106125383"/>
              </a:cxn>
              <a:cxn ang="0">
                <a:pos x="434137594" y="1490864948"/>
              </a:cxn>
              <a:cxn ang="0">
                <a:pos x="337660258" y="1442771636"/>
              </a:cxn>
              <a:cxn ang="0">
                <a:pos x="385902398" y="1346585011"/>
              </a:cxn>
              <a:cxn ang="0">
                <a:pos x="482372789" y="1346585011"/>
              </a:cxn>
              <a:cxn ang="0">
                <a:pos x="1977733297" y="769479130"/>
              </a:cxn>
              <a:cxn ang="0">
                <a:pos x="723562656" y="817572443"/>
              </a:cxn>
              <a:cxn ang="0">
                <a:pos x="675320516" y="721385818"/>
              </a:cxn>
              <a:cxn ang="0">
                <a:pos x="1929498102" y="673292505"/>
              </a:cxn>
              <a:cxn ang="0">
                <a:pos x="1977733297" y="769479130"/>
              </a:cxn>
              <a:cxn ang="0">
                <a:pos x="1929498102" y="1154218695"/>
              </a:cxn>
              <a:cxn ang="0">
                <a:pos x="675320516" y="1106125383"/>
              </a:cxn>
              <a:cxn ang="0">
                <a:pos x="723562656" y="1009938758"/>
              </a:cxn>
              <a:cxn ang="0">
                <a:pos x="1977733297" y="1058032070"/>
              </a:cxn>
              <a:cxn ang="0">
                <a:pos x="1977733297" y="1442771636"/>
              </a:cxn>
              <a:cxn ang="0">
                <a:pos x="723562656" y="1490864948"/>
              </a:cxn>
              <a:cxn ang="0">
                <a:pos x="675320516" y="1346585011"/>
              </a:cxn>
              <a:cxn ang="0">
                <a:pos x="1929498102" y="1346585011"/>
              </a:cxn>
              <a:cxn ang="0">
                <a:pos x="1977733297" y="1442771636"/>
              </a:cxn>
            </a:cxnLst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6" name="稻壳儿小白白(http://dwz.cn/Wu2UP)"/>
          <p:cNvSpPr>
            <a:spLocks noEditPoints="1"/>
          </p:cNvSpPr>
          <p:nvPr/>
        </p:nvSpPr>
        <p:spPr>
          <a:xfrm>
            <a:off x="2442528" y="1124585"/>
            <a:ext cx="282575" cy="282575"/>
          </a:xfrm>
          <a:custGeom>
            <a:avLst/>
            <a:gdLst/>
            <a:ahLst/>
            <a:cxnLst>
              <a:cxn ang="0">
                <a:pos x="665009248" y="570008912"/>
              </a:cxn>
              <a:cxn ang="0">
                <a:pos x="570008912" y="617509080"/>
              </a:cxn>
              <a:cxn ang="0">
                <a:pos x="95000337" y="617509080"/>
              </a:cxn>
              <a:cxn ang="0">
                <a:pos x="0" y="570008912"/>
              </a:cxn>
              <a:cxn ang="0">
                <a:pos x="0" y="47500168"/>
              </a:cxn>
              <a:cxn ang="0">
                <a:pos x="95000337" y="0"/>
              </a:cxn>
              <a:cxn ang="0">
                <a:pos x="570008912" y="0"/>
              </a:cxn>
              <a:cxn ang="0">
                <a:pos x="665009248" y="47500168"/>
              </a:cxn>
              <a:cxn ang="0">
                <a:pos x="665009248" y="570008912"/>
              </a:cxn>
              <a:cxn ang="0">
                <a:pos x="1947527576" y="1045017487"/>
              </a:cxn>
              <a:cxn ang="0">
                <a:pos x="997517318" y="1947527576"/>
              </a:cxn>
              <a:cxn ang="0">
                <a:pos x="0" y="1045017487"/>
              </a:cxn>
              <a:cxn ang="0">
                <a:pos x="0" y="902510090"/>
              </a:cxn>
              <a:cxn ang="0">
                <a:pos x="95000337" y="807509753"/>
              </a:cxn>
              <a:cxn ang="0">
                <a:pos x="570008912" y="807509753"/>
              </a:cxn>
              <a:cxn ang="0">
                <a:pos x="665009248" y="902510090"/>
              </a:cxn>
              <a:cxn ang="0">
                <a:pos x="665009248" y="1045017487"/>
              </a:cxn>
              <a:cxn ang="0">
                <a:pos x="997517318" y="1282518328"/>
              </a:cxn>
              <a:cxn ang="0">
                <a:pos x="1282518328" y="1045017487"/>
              </a:cxn>
              <a:cxn ang="0">
                <a:pos x="1282518328" y="902510090"/>
              </a:cxn>
              <a:cxn ang="0">
                <a:pos x="1377518665" y="807509753"/>
              </a:cxn>
              <a:cxn ang="0">
                <a:pos x="1852527240" y="807509753"/>
              </a:cxn>
              <a:cxn ang="0">
                <a:pos x="1947527576" y="902510090"/>
              </a:cxn>
              <a:cxn ang="0">
                <a:pos x="1947527576" y="1045017487"/>
              </a:cxn>
              <a:cxn ang="0">
                <a:pos x="1947527576" y="570008912"/>
              </a:cxn>
              <a:cxn ang="0">
                <a:pos x="1852527240" y="617509080"/>
              </a:cxn>
              <a:cxn ang="0">
                <a:pos x="1377518665" y="617509080"/>
              </a:cxn>
              <a:cxn ang="0">
                <a:pos x="1282518328" y="570008912"/>
              </a:cxn>
              <a:cxn ang="0">
                <a:pos x="1282518328" y="47500168"/>
              </a:cxn>
              <a:cxn ang="0">
                <a:pos x="1377518665" y="0"/>
              </a:cxn>
              <a:cxn ang="0">
                <a:pos x="1852527240" y="0"/>
              </a:cxn>
              <a:cxn ang="0">
                <a:pos x="1947527576" y="47500168"/>
              </a:cxn>
              <a:cxn ang="0">
                <a:pos x="1947527576" y="570008912"/>
              </a:cxn>
            </a:cxnLst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7" name="稻壳儿小白白(http://dwz.cn/Wu2UP)"/>
          <p:cNvSpPr/>
          <p:nvPr/>
        </p:nvSpPr>
        <p:spPr>
          <a:xfrm>
            <a:off x="2421890" y="1623060"/>
            <a:ext cx="333375" cy="288925"/>
          </a:xfrm>
          <a:custGeom>
            <a:avLst/>
            <a:gdLst/>
            <a:ahLst/>
            <a:cxnLst>
              <a:cxn ang="0">
                <a:pos x="2147483647" y="757169238"/>
              </a:cxn>
              <a:cxn ang="0">
                <a:pos x="1591830898" y="1419688021"/>
              </a:cxn>
              <a:cxn ang="0">
                <a:pos x="1543595703" y="1419688021"/>
              </a:cxn>
              <a:cxn ang="0">
                <a:pos x="1447118367" y="1372366233"/>
              </a:cxn>
              <a:cxn ang="0">
                <a:pos x="1447118367" y="1041106842"/>
              </a:cxn>
              <a:cxn ang="0">
                <a:pos x="1157700250" y="1041106842"/>
              </a:cxn>
              <a:cxn ang="0">
                <a:pos x="241189867" y="1750947413"/>
              </a:cxn>
              <a:cxn ang="0">
                <a:pos x="241189867" y="1892919654"/>
              </a:cxn>
              <a:cxn ang="0">
                <a:pos x="289425063" y="1940241442"/>
              </a:cxn>
              <a:cxn ang="0">
                <a:pos x="241189867" y="1987563229"/>
              </a:cxn>
              <a:cxn ang="0">
                <a:pos x="192947727" y="1987563229"/>
              </a:cxn>
              <a:cxn ang="0">
                <a:pos x="144712531" y="1892919654"/>
              </a:cxn>
              <a:cxn ang="0">
                <a:pos x="0" y="1325044446"/>
              </a:cxn>
              <a:cxn ang="0">
                <a:pos x="48235195" y="899134600"/>
              </a:cxn>
              <a:cxn ang="0">
                <a:pos x="1157700250" y="378581179"/>
              </a:cxn>
              <a:cxn ang="0">
                <a:pos x="1447118367" y="378581179"/>
              </a:cxn>
              <a:cxn ang="0">
                <a:pos x="1447118367" y="47321788"/>
              </a:cxn>
              <a:cxn ang="0">
                <a:pos x="1543595703" y="0"/>
              </a:cxn>
              <a:cxn ang="0">
                <a:pos x="1591830898" y="0"/>
              </a:cxn>
              <a:cxn ang="0">
                <a:pos x="2147483647" y="662518783"/>
              </a:cxn>
              <a:cxn ang="0">
                <a:pos x="2147483647" y="709847450"/>
              </a:cxn>
              <a:cxn ang="0">
                <a:pos x="2147483647" y="757169238"/>
              </a:cxn>
            </a:cxnLst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8" name="稻壳儿小白白(http://dwz.cn/Wu2UP)"/>
          <p:cNvSpPr/>
          <p:nvPr/>
        </p:nvSpPr>
        <p:spPr>
          <a:xfrm>
            <a:off x="2421890" y="2127885"/>
            <a:ext cx="333375" cy="298450"/>
          </a:xfrm>
          <a:custGeom>
            <a:avLst/>
            <a:gdLst/>
            <a:ahLst/>
            <a:cxnLst>
              <a:cxn ang="0">
                <a:pos x="2122445828" y="1975107397"/>
              </a:cxn>
              <a:cxn ang="0">
                <a:pos x="2074203688" y="2071451221"/>
              </a:cxn>
              <a:cxn ang="0">
                <a:pos x="2025968492" y="2071451221"/>
              </a:cxn>
              <a:cxn ang="0">
                <a:pos x="2025968492" y="2023275838"/>
              </a:cxn>
              <a:cxn ang="0">
                <a:pos x="2025968492" y="1975107397"/>
              </a:cxn>
              <a:cxn ang="0">
                <a:pos x="2025968492" y="1782412807"/>
              </a:cxn>
              <a:cxn ang="0">
                <a:pos x="1109458109" y="1059809831"/>
              </a:cxn>
              <a:cxn ang="0">
                <a:pos x="820033047" y="1059809831"/>
              </a:cxn>
              <a:cxn ang="0">
                <a:pos x="820033047" y="1397023628"/>
              </a:cxn>
              <a:cxn ang="0">
                <a:pos x="723562656" y="1493374393"/>
              </a:cxn>
              <a:cxn ang="0">
                <a:pos x="675320516" y="1493374393"/>
              </a:cxn>
              <a:cxn ang="0">
                <a:pos x="0" y="818946800"/>
              </a:cxn>
              <a:cxn ang="0">
                <a:pos x="0" y="770771417"/>
              </a:cxn>
              <a:cxn ang="0">
                <a:pos x="0" y="674427593"/>
              </a:cxn>
              <a:cxn ang="0">
                <a:pos x="675320516" y="48175383"/>
              </a:cxn>
              <a:cxn ang="0">
                <a:pos x="723562656" y="0"/>
              </a:cxn>
              <a:cxn ang="0">
                <a:pos x="820033047" y="96343824"/>
              </a:cxn>
              <a:cxn ang="0">
                <a:pos x="820033047" y="433557621"/>
              </a:cxn>
              <a:cxn ang="0">
                <a:pos x="1109458109" y="433557621"/>
              </a:cxn>
              <a:cxn ang="0">
                <a:pos x="2147483647" y="963466007"/>
              </a:cxn>
              <a:cxn ang="0">
                <a:pos x="2147483647" y="1348855186"/>
              </a:cxn>
              <a:cxn ang="0">
                <a:pos x="2122445828" y="1975107397"/>
              </a:cxn>
            </a:cxnLst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稻壳儿小白白(http://dwz.cn/Wu2UP)"/>
          <p:cNvSpPr>
            <a:spLocks noEditPoints="1"/>
          </p:cNvSpPr>
          <p:nvPr/>
        </p:nvSpPr>
        <p:spPr>
          <a:xfrm>
            <a:off x="2415540" y="2639060"/>
            <a:ext cx="339725" cy="298450"/>
          </a:xfrm>
          <a:custGeom>
            <a:avLst/>
            <a:gdLst/>
            <a:ahLst/>
            <a:cxnLst>
              <a:cxn ang="0">
                <a:pos x="865237976" y="1397023628"/>
              </a:cxn>
              <a:cxn ang="0">
                <a:pos x="817170355" y="1445199010"/>
              </a:cxn>
              <a:cxn ang="0">
                <a:pos x="769102734" y="1493374393"/>
              </a:cxn>
              <a:cxn ang="0">
                <a:pos x="721028180" y="1445199010"/>
              </a:cxn>
              <a:cxn ang="0">
                <a:pos x="48067621" y="770771417"/>
              </a:cxn>
              <a:cxn ang="0">
                <a:pos x="48067621" y="674427593"/>
              </a:cxn>
              <a:cxn ang="0">
                <a:pos x="721028180" y="0"/>
              </a:cxn>
              <a:cxn ang="0">
                <a:pos x="817170355" y="0"/>
              </a:cxn>
              <a:cxn ang="0">
                <a:pos x="865237976" y="48175383"/>
              </a:cxn>
              <a:cxn ang="0">
                <a:pos x="865237976" y="144519207"/>
              </a:cxn>
              <a:cxn ang="0">
                <a:pos x="336480280" y="674427593"/>
              </a:cxn>
              <a:cxn ang="0">
                <a:pos x="336480280" y="770771417"/>
              </a:cxn>
              <a:cxn ang="0">
                <a:pos x="865237976" y="1300679803"/>
              </a:cxn>
              <a:cxn ang="0">
                <a:pos x="865237976" y="1397023628"/>
              </a:cxn>
              <a:cxn ang="0">
                <a:pos x="2115023853" y="2023275838"/>
              </a:cxn>
              <a:cxn ang="0">
                <a:pos x="2066956232" y="2071451221"/>
              </a:cxn>
              <a:cxn ang="0">
                <a:pos x="2066956232" y="2071451221"/>
              </a:cxn>
              <a:cxn ang="0">
                <a:pos x="2066956232" y="2023275838"/>
              </a:cxn>
              <a:cxn ang="0">
                <a:pos x="1922753369" y="1300679803"/>
              </a:cxn>
              <a:cxn ang="0">
                <a:pos x="1345928052" y="1059809831"/>
              </a:cxn>
              <a:cxn ang="0">
                <a:pos x="1345928052" y="1397023628"/>
              </a:cxn>
              <a:cxn ang="0">
                <a:pos x="1297853497" y="1445199010"/>
              </a:cxn>
              <a:cxn ang="0">
                <a:pos x="1249785877" y="1493374393"/>
              </a:cxn>
              <a:cxn ang="0">
                <a:pos x="1201718256" y="1445199010"/>
              </a:cxn>
              <a:cxn ang="0">
                <a:pos x="528757696" y="770771417"/>
              </a:cxn>
              <a:cxn ang="0">
                <a:pos x="528757696" y="674427593"/>
              </a:cxn>
              <a:cxn ang="0">
                <a:pos x="1201718256" y="0"/>
              </a:cxn>
              <a:cxn ang="0">
                <a:pos x="1297853497" y="0"/>
              </a:cxn>
              <a:cxn ang="0">
                <a:pos x="1345928052" y="48175383"/>
              </a:cxn>
              <a:cxn ang="0">
                <a:pos x="1345928052" y="385389179"/>
              </a:cxn>
              <a:cxn ang="0">
                <a:pos x="2115023853" y="674427593"/>
              </a:cxn>
              <a:cxn ang="0">
                <a:pos x="2147483647" y="1348855186"/>
              </a:cxn>
              <a:cxn ang="0">
                <a:pos x="2115023853" y="2023275838"/>
              </a:cxn>
            </a:cxnLst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0" name="稻壳儿小白白(http://dwz.cn/Wu2UP)"/>
          <p:cNvSpPr>
            <a:spLocks noEditPoints="1"/>
          </p:cNvSpPr>
          <p:nvPr/>
        </p:nvSpPr>
        <p:spPr>
          <a:xfrm>
            <a:off x="2491740" y="3143885"/>
            <a:ext cx="184150" cy="327025"/>
          </a:xfrm>
          <a:custGeom>
            <a:avLst/>
            <a:gdLst/>
            <a:ahLst/>
            <a:cxnLst>
              <a:cxn ang="0">
                <a:pos x="1255971204" y="1403987905"/>
              </a:cxn>
              <a:cxn ang="0">
                <a:pos x="1162934531" y="1500815137"/>
              </a:cxn>
              <a:cxn ang="0">
                <a:pos x="1023382933" y="1403987905"/>
              </a:cxn>
              <a:cxn ang="0">
                <a:pos x="1023382933" y="919858703"/>
              </a:cxn>
              <a:cxn ang="0">
                <a:pos x="930346261" y="919858703"/>
              </a:cxn>
              <a:cxn ang="0">
                <a:pos x="930346261" y="2130192144"/>
              </a:cxn>
              <a:cxn ang="0">
                <a:pos x="790794663" y="2147483647"/>
              </a:cxn>
              <a:cxn ang="0">
                <a:pos x="651243065" y="2130192144"/>
              </a:cxn>
              <a:cxn ang="0">
                <a:pos x="651243065" y="1500815137"/>
              </a:cxn>
              <a:cxn ang="0">
                <a:pos x="604728139" y="1500815137"/>
              </a:cxn>
              <a:cxn ang="0">
                <a:pos x="604728139" y="2130192144"/>
              </a:cxn>
              <a:cxn ang="0">
                <a:pos x="465176541" y="2147483647"/>
              </a:cxn>
              <a:cxn ang="0">
                <a:pos x="325624943" y="2130192144"/>
              </a:cxn>
              <a:cxn ang="0">
                <a:pos x="325624943" y="919858703"/>
              </a:cxn>
              <a:cxn ang="0">
                <a:pos x="232588270" y="919858703"/>
              </a:cxn>
              <a:cxn ang="0">
                <a:pos x="232588270" y="1403987905"/>
              </a:cxn>
              <a:cxn ang="0">
                <a:pos x="93036672" y="1500815137"/>
              </a:cxn>
              <a:cxn ang="0">
                <a:pos x="0" y="1403987905"/>
              </a:cxn>
              <a:cxn ang="0">
                <a:pos x="0" y="871445087"/>
              </a:cxn>
              <a:cxn ang="0">
                <a:pos x="232588270" y="580963391"/>
              </a:cxn>
              <a:cxn ang="0">
                <a:pos x="1023382933" y="580963391"/>
              </a:cxn>
              <a:cxn ang="0">
                <a:pos x="1255971204" y="871445087"/>
              </a:cxn>
              <a:cxn ang="0">
                <a:pos x="1255971204" y="1403987905"/>
              </a:cxn>
              <a:cxn ang="0">
                <a:pos x="651243065" y="580963391"/>
              </a:cxn>
              <a:cxn ang="0">
                <a:pos x="372139869" y="290481696"/>
              </a:cxn>
              <a:cxn ang="0">
                <a:pos x="651243065" y="0"/>
              </a:cxn>
              <a:cxn ang="0">
                <a:pos x="930346261" y="290481696"/>
              </a:cxn>
              <a:cxn ang="0">
                <a:pos x="651243065" y="580963391"/>
              </a:cxn>
            </a:cxnLst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1" name="稻壳儿小白白(http://dwz.cn/Wu2UP)"/>
          <p:cNvSpPr>
            <a:spLocks noEditPoints="1"/>
          </p:cNvSpPr>
          <p:nvPr/>
        </p:nvSpPr>
        <p:spPr>
          <a:xfrm>
            <a:off x="2491740" y="3669348"/>
            <a:ext cx="184150" cy="282575"/>
          </a:xfrm>
          <a:custGeom>
            <a:avLst/>
            <a:gdLst/>
            <a:ahLst/>
            <a:cxnLst>
              <a:cxn ang="0">
                <a:pos x="1209456278" y="855009921"/>
              </a:cxn>
              <a:cxn ang="0">
                <a:pos x="790794663" y="1852527240"/>
              </a:cxn>
              <a:cxn ang="0">
                <a:pos x="651243065" y="1947527576"/>
              </a:cxn>
              <a:cxn ang="0">
                <a:pos x="465176541" y="1852527240"/>
              </a:cxn>
              <a:cxn ang="0">
                <a:pos x="46514926" y="855009921"/>
              </a:cxn>
              <a:cxn ang="0">
                <a:pos x="0" y="617509080"/>
              </a:cxn>
              <a:cxn ang="0">
                <a:pos x="651243065" y="0"/>
              </a:cxn>
              <a:cxn ang="0">
                <a:pos x="1255971204" y="617509080"/>
              </a:cxn>
              <a:cxn ang="0">
                <a:pos x="1209456278" y="855009921"/>
              </a:cxn>
              <a:cxn ang="0">
                <a:pos x="651243065" y="332508070"/>
              </a:cxn>
              <a:cxn ang="0">
                <a:pos x="325624943" y="617509080"/>
              </a:cxn>
              <a:cxn ang="0">
                <a:pos x="651243065" y="950010258"/>
              </a:cxn>
              <a:cxn ang="0">
                <a:pos x="930346261" y="617509080"/>
              </a:cxn>
              <a:cxn ang="0">
                <a:pos x="651243065" y="332508070"/>
              </a:cxn>
            </a:cxnLst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2" name="稻壳儿小白白(http://dwz.cn/Wu2UP)"/>
          <p:cNvSpPr/>
          <p:nvPr/>
        </p:nvSpPr>
        <p:spPr>
          <a:xfrm>
            <a:off x="2421890" y="4202748"/>
            <a:ext cx="323850" cy="233362"/>
          </a:xfrm>
          <a:custGeom>
            <a:avLst/>
            <a:gdLst/>
            <a:ahLst/>
            <a:cxnLst>
              <a:cxn ang="0">
                <a:pos x="1994075368" y="1601700678"/>
              </a:cxn>
              <a:cxn ang="0">
                <a:pos x="1566772519" y="1601700678"/>
              </a:cxn>
              <a:cxn ang="0">
                <a:pos x="1804161460" y="565305718"/>
              </a:cxn>
              <a:cxn ang="0">
                <a:pos x="1756686428" y="423977572"/>
              </a:cxn>
              <a:cxn ang="0">
                <a:pos x="1661729473" y="376872766"/>
              </a:cxn>
              <a:cxn ang="0">
                <a:pos x="1471815565" y="376872766"/>
              </a:cxn>
              <a:cxn ang="0">
                <a:pos x="1186951593" y="1601700678"/>
              </a:cxn>
              <a:cxn ang="0">
                <a:pos x="759648744" y="1601700678"/>
              </a:cxn>
              <a:cxn ang="0">
                <a:pos x="1044512716" y="376872766"/>
              </a:cxn>
              <a:cxn ang="0">
                <a:pos x="664691789" y="376872766"/>
              </a:cxn>
              <a:cxn ang="0">
                <a:pos x="379820927" y="1601700678"/>
              </a:cxn>
              <a:cxn ang="0">
                <a:pos x="0" y="1601700678"/>
              </a:cxn>
              <a:cxn ang="0">
                <a:pos x="237388940" y="376872766"/>
              </a:cxn>
              <a:cxn ang="0">
                <a:pos x="47475032" y="0"/>
              </a:cxn>
              <a:cxn ang="0">
                <a:pos x="1661729473" y="0"/>
              </a:cxn>
              <a:cxn ang="0">
                <a:pos x="2089032322" y="188432951"/>
              </a:cxn>
              <a:cxn ang="0">
                <a:pos x="2147483647" y="659522194"/>
              </a:cxn>
              <a:cxn ang="0">
                <a:pos x="1994075368" y="1601700678"/>
              </a:cxn>
            </a:cxnLst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3" name="稻壳儿小白白(http://dwz.cn/Wu2UP)"/>
          <p:cNvSpPr>
            <a:spLocks noEditPoints="1"/>
          </p:cNvSpPr>
          <p:nvPr/>
        </p:nvSpPr>
        <p:spPr>
          <a:xfrm>
            <a:off x="2421890" y="4686935"/>
            <a:ext cx="333375" cy="284163"/>
          </a:xfrm>
          <a:custGeom>
            <a:avLst/>
            <a:gdLst/>
            <a:ahLst/>
            <a:cxnLst>
              <a:cxn ang="0">
                <a:pos x="289425063" y="1969478307"/>
              </a:cxn>
              <a:cxn ang="0">
                <a:pos x="289425063" y="1969478307"/>
              </a:cxn>
              <a:cxn ang="0">
                <a:pos x="0" y="1681260786"/>
              </a:cxn>
              <a:cxn ang="0">
                <a:pos x="0" y="624465520"/>
              </a:cxn>
              <a:cxn ang="0">
                <a:pos x="289425063" y="336254929"/>
              </a:cxn>
              <a:cxn ang="0">
                <a:pos x="289425063" y="336254929"/>
              </a:cxn>
              <a:cxn ang="0">
                <a:pos x="289425063" y="1969478307"/>
              </a:cxn>
              <a:cxn ang="0">
                <a:pos x="1833020766" y="1969478307"/>
              </a:cxn>
              <a:cxn ang="0">
                <a:pos x="434137594" y="1969478307"/>
              </a:cxn>
              <a:cxn ang="0">
                <a:pos x="434137594" y="336254929"/>
              </a:cxn>
              <a:cxn ang="0">
                <a:pos x="627085320" y="336254929"/>
              </a:cxn>
              <a:cxn ang="0">
                <a:pos x="627085320" y="96074817"/>
              </a:cxn>
              <a:cxn ang="0">
                <a:pos x="771797852" y="0"/>
              </a:cxn>
              <a:cxn ang="0">
                <a:pos x="1495360508" y="0"/>
              </a:cxn>
              <a:cxn ang="0">
                <a:pos x="1640073039" y="96074817"/>
              </a:cxn>
              <a:cxn ang="0">
                <a:pos x="1640073039" y="336254929"/>
              </a:cxn>
              <a:cxn ang="0">
                <a:pos x="1833020766" y="336254929"/>
              </a:cxn>
              <a:cxn ang="0">
                <a:pos x="1833020766" y="1969478307"/>
              </a:cxn>
              <a:cxn ang="0">
                <a:pos x="1640073039" y="1008757858"/>
              </a:cxn>
              <a:cxn ang="0">
                <a:pos x="1591830898" y="960720449"/>
              </a:cxn>
              <a:cxn ang="0">
                <a:pos x="1302405836" y="960720449"/>
              </a:cxn>
              <a:cxn ang="0">
                <a:pos x="1302405836" y="672502928"/>
              </a:cxn>
              <a:cxn ang="0">
                <a:pos x="1254170641" y="672502928"/>
              </a:cxn>
              <a:cxn ang="0">
                <a:pos x="1012987719" y="672502928"/>
              </a:cxn>
              <a:cxn ang="0">
                <a:pos x="964745578" y="672502928"/>
              </a:cxn>
              <a:cxn ang="0">
                <a:pos x="964745578" y="960720449"/>
              </a:cxn>
              <a:cxn ang="0">
                <a:pos x="675320516" y="960720449"/>
              </a:cxn>
              <a:cxn ang="0">
                <a:pos x="627085320" y="1008757858"/>
              </a:cxn>
              <a:cxn ang="0">
                <a:pos x="627085320" y="1248937970"/>
              </a:cxn>
              <a:cxn ang="0">
                <a:pos x="675320516" y="1296975378"/>
              </a:cxn>
              <a:cxn ang="0">
                <a:pos x="964745578" y="1296975378"/>
              </a:cxn>
              <a:cxn ang="0">
                <a:pos x="964745578" y="1585192899"/>
              </a:cxn>
              <a:cxn ang="0">
                <a:pos x="1012987719" y="1633223377"/>
              </a:cxn>
              <a:cxn ang="0">
                <a:pos x="1254170641" y="1633223377"/>
              </a:cxn>
              <a:cxn ang="0">
                <a:pos x="1302405836" y="1585192899"/>
              </a:cxn>
              <a:cxn ang="0">
                <a:pos x="1302405836" y="1296975378"/>
              </a:cxn>
              <a:cxn ang="0">
                <a:pos x="1591830898" y="1296975378"/>
              </a:cxn>
              <a:cxn ang="0">
                <a:pos x="1640073039" y="1248937970"/>
              </a:cxn>
              <a:cxn ang="0">
                <a:pos x="1640073039" y="1008757858"/>
              </a:cxn>
              <a:cxn ang="0">
                <a:pos x="1447118367" y="336254929"/>
              </a:cxn>
              <a:cxn ang="0">
                <a:pos x="1447118367" y="144105295"/>
              </a:cxn>
              <a:cxn ang="0">
                <a:pos x="820033047" y="144105295"/>
              </a:cxn>
              <a:cxn ang="0">
                <a:pos x="820033047" y="336254929"/>
              </a:cxn>
              <a:cxn ang="0">
                <a:pos x="1447118367" y="336254929"/>
              </a:cxn>
              <a:cxn ang="0">
                <a:pos x="2147483647" y="1681260786"/>
              </a:cxn>
              <a:cxn ang="0">
                <a:pos x="2025968492" y="1969478307"/>
              </a:cxn>
              <a:cxn ang="0">
                <a:pos x="1977733297" y="1969478307"/>
              </a:cxn>
              <a:cxn ang="0">
                <a:pos x="1977733297" y="336254929"/>
              </a:cxn>
              <a:cxn ang="0">
                <a:pos x="2025968492" y="336254929"/>
              </a:cxn>
              <a:cxn ang="0">
                <a:pos x="2147483647" y="624465520"/>
              </a:cxn>
              <a:cxn ang="0">
                <a:pos x="2147483647" y="1681260786"/>
              </a:cxn>
            </a:cxnLst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4" name="稻壳儿小白白(http://dwz.cn/Wu2UP)"/>
          <p:cNvSpPr>
            <a:spLocks noEditPoints="1"/>
          </p:cNvSpPr>
          <p:nvPr/>
        </p:nvSpPr>
        <p:spPr>
          <a:xfrm>
            <a:off x="2442528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997517318" y="189294029"/>
              </a:cxn>
              <a:cxn ang="0">
                <a:pos x="142500505" y="993785054"/>
              </a:cxn>
              <a:cxn ang="0">
                <a:pos x="997517318" y="1798269200"/>
              </a:cxn>
              <a:cxn ang="0">
                <a:pos x="1805027071" y="993785054"/>
              </a:cxn>
              <a:cxn ang="0">
                <a:pos x="997517318" y="189294029"/>
              </a:cxn>
              <a:cxn ang="0">
                <a:pos x="665009248" y="851812813"/>
              </a:cxn>
              <a:cxn ang="0">
                <a:pos x="475008575" y="662518783"/>
              </a:cxn>
              <a:cxn ang="0">
                <a:pos x="665009248" y="520553421"/>
              </a:cxn>
              <a:cxn ang="0">
                <a:pos x="807509753" y="662518783"/>
              </a:cxn>
              <a:cxn ang="0">
                <a:pos x="665009248" y="851812813"/>
              </a:cxn>
              <a:cxn ang="0">
                <a:pos x="1377518665" y="1325044446"/>
              </a:cxn>
              <a:cxn ang="0">
                <a:pos x="570008912" y="1325044446"/>
              </a:cxn>
              <a:cxn ang="0">
                <a:pos x="475008575" y="1230393992"/>
              </a:cxn>
              <a:cxn ang="0">
                <a:pos x="570008912" y="1135750417"/>
              </a:cxn>
              <a:cxn ang="0">
                <a:pos x="1377518665" y="1135750417"/>
              </a:cxn>
              <a:cxn ang="0">
                <a:pos x="1472519001" y="1230393992"/>
              </a:cxn>
              <a:cxn ang="0">
                <a:pos x="1377518665" y="1325044446"/>
              </a:cxn>
              <a:cxn ang="0">
                <a:pos x="1282518328" y="851812813"/>
              </a:cxn>
              <a:cxn ang="0">
                <a:pos x="1140017823" y="662518783"/>
              </a:cxn>
              <a:cxn ang="0">
                <a:pos x="1282518328" y="520553421"/>
              </a:cxn>
              <a:cxn ang="0">
                <a:pos x="1472519001" y="662518783"/>
              </a:cxn>
              <a:cxn ang="0">
                <a:pos x="1282518328" y="851812813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5" name="稻壳儿小白白(http://dwz.cn/Wu2UP)"/>
          <p:cNvSpPr>
            <a:spLocks noEditPoints="1"/>
          </p:cNvSpPr>
          <p:nvPr/>
        </p:nvSpPr>
        <p:spPr>
          <a:xfrm>
            <a:off x="2477453" y="5682298"/>
            <a:ext cx="212725" cy="303212"/>
          </a:xfrm>
          <a:custGeom>
            <a:avLst/>
            <a:gdLst/>
            <a:ahLst/>
            <a:cxnLst>
              <a:cxn ang="0">
                <a:pos x="1459739536" y="1044744511"/>
              </a:cxn>
              <a:cxn ang="0">
                <a:pos x="800504761" y="1757072193"/>
              </a:cxn>
              <a:cxn ang="0">
                <a:pos x="800504761" y="1947020729"/>
              </a:cxn>
              <a:cxn ang="0">
                <a:pos x="1130118718" y="1947020729"/>
              </a:cxn>
              <a:cxn ang="0">
                <a:pos x="1224300996" y="2042001888"/>
              </a:cxn>
              <a:cxn ang="0">
                <a:pos x="1130118718" y="2089489021"/>
              </a:cxn>
              <a:cxn ang="0">
                <a:pos x="329620819" y="2089489021"/>
              </a:cxn>
              <a:cxn ang="0">
                <a:pos x="235438540" y="2042001888"/>
              </a:cxn>
              <a:cxn ang="0">
                <a:pos x="329620819" y="1947020729"/>
              </a:cxn>
              <a:cxn ang="0">
                <a:pos x="659234775" y="1947020729"/>
              </a:cxn>
              <a:cxn ang="0">
                <a:pos x="659234775" y="1757072193"/>
              </a:cxn>
              <a:cxn ang="0">
                <a:pos x="0" y="1044744511"/>
              </a:cxn>
              <a:cxn ang="0">
                <a:pos x="0" y="902276218"/>
              </a:cxn>
              <a:cxn ang="0">
                <a:pos x="94175416" y="807301950"/>
              </a:cxn>
              <a:cxn ang="0">
                <a:pos x="188350832" y="902276218"/>
              </a:cxn>
              <a:cxn ang="0">
                <a:pos x="188350832" y="1044744511"/>
              </a:cxn>
              <a:cxn ang="0">
                <a:pos x="753417053" y="1614603900"/>
              </a:cxn>
              <a:cxn ang="0">
                <a:pos x="1318476412" y="1044744511"/>
              </a:cxn>
              <a:cxn ang="0">
                <a:pos x="1318476412" y="902276218"/>
              </a:cxn>
              <a:cxn ang="0">
                <a:pos x="1365564120" y="807301950"/>
              </a:cxn>
              <a:cxn ang="0">
                <a:pos x="1459739536" y="902276218"/>
              </a:cxn>
              <a:cxn ang="0">
                <a:pos x="1459739536" y="1044744511"/>
              </a:cxn>
              <a:cxn ang="0">
                <a:pos x="1130118718" y="1044744511"/>
              </a:cxn>
              <a:cxn ang="0">
                <a:pos x="753417053" y="1472142498"/>
              </a:cxn>
              <a:cxn ang="0">
                <a:pos x="329620819" y="1044744511"/>
              </a:cxn>
              <a:cxn ang="0">
                <a:pos x="329620819" y="379903962"/>
              </a:cxn>
              <a:cxn ang="0">
                <a:pos x="753417053" y="0"/>
              </a:cxn>
              <a:cxn ang="0">
                <a:pos x="1130118718" y="379903962"/>
              </a:cxn>
              <a:cxn ang="0">
                <a:pos x="1130118718" y="1044744511"/>
              </a:cxn>
            </a:cxnLst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6" name="稻壳儿小白白(http://dwz.cn/Wu2UP)"/>
          <p:cNvSpPr/>
          <p:nvPr/>
        </p:nvSpPr>
        <p:spPr>
          <a:xfrm>
            <a:off x="3298190" y="1124585"/>
            <a:ext cx="293688" cy="303213"/>
          </a:xfrm>
          <a:custGeom>
            <a:avLst/>
            <a:gdLst/>
            <a:ahLst/>
            <a:cxnLst>
              <a:cxn ang="0">
                <a:pos x="2053634318" y="1519641535"/>
              </a:cxn>
              <a:cxn ang="0">
                <a:pos x="1613570820" y="1757084879"/>
              </a:cxn>
              <a:cxn ang="0">
                <a:pos x="1173507322" y="1519641535"/>
              </a:cxn>
              <a:cxn ang="0">
                <a:pos x="1613570820" y="1282198191"/>
              </a:cxn>
              <a:cxn ang="0">
                <a:pos x="1858052095" y="1329685482"/>
              </a:cxn>
              <a:cxn ang="0">
                <a:pos x="1858052095" y="664842741"/>
              </a:cxn>
              <a:cxn ang="0">
                <a:pos x="880126995" y="949773375"/>
              </a:cxn>
              <a:cxn ang="0">
                <a:pos x="880126995" y="1852059460"/>
              </a:cxn>
              <a:cxn ang="0">
                <a:pos x="440063498" y="2089502804"/>
              </a:cxn>
              <a:cxn ang="0">
                <a:pos x="0" y="1852059460"/>
              </a:cxn>
              <a:cxn ang="0">
                <a:pos x="440063498" y="1614616116"/>
              </a:cxn>
              <a:cxn ang="0">
                <a:pos x="684544773" y="1662103407"/>
              </a:cxn>
              <a:cxn ang="0">
                <a:pos x="684544773" y="427399397"/>
              </a:cxn>
              <a:cxn ang="0">
                <a:pos x="782335884" y="332417925"/>
              </a:cxn>
              <a:cxn ang="0">
                <a:pos x="1858052095" y="0"/>
              </a:cxn>
              <a:cxn ang="0">
                <a:pos x="1906944154" y="0"/>
              </a:cxn>
              <a:cxn ang="0">
                <a:pos x="2053634318" y="94974581"/>
              </a:cxn>
              <a:cxn ang="0">
                <a:pos x="2053634318" y="1519641535"/>
              </a:cxn>
            </a:cxnLst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7" name="稻壳儿小白白(http://dwz.cn/Wu2UP)"/>
          <p:cNvSpPr>
            <a:spLocks noEditPoints="1"/>
          </p:cNvSpPr>
          <p:nvPr/>
        </p:nvSpPr>
        <p:spPr>
          <a:xfrm>
            <a:off x="3298190" y="1657985"/>
            <a:ext cx="293688" cy="234950"/>
          </a:xfrm>
          <a:custGeom>
            <a:avLst/>
            <a:gdLst/>
            <a:ahLst/>
            <a:cxnLst>
              <a:cxn ang="0">
                <a:pos x="2053634318" y="238757572"/>
              </a:cxn>
              <a:cxn ang="0">
                <a:pos x="1955843206" y="334264747"/>
              </a:cxn>
              <a:cxn ang="0">
                <a:pos x="97791111" y="334264747"/>
              </a:cxn>
              <a:cxn ang="0">
                <a:pos x="0" y="238757572"/>
              </a:cxn>
              <a:cxn ang="0">
                <a:pos x="0" y="47750132"/>
              </a:cxn>
              <a:cxn ang="0">
                <a:pos x="97791111" y="0"/>
              </a:cxn>
              <a:cxn ang="0">
                <a:pos x="1955843206" y="0"/>
              </a:cxn>
              <a:cxn ang="0">
                <a:pos x="2053634318" y="47750132"/>
              </a:cxn>
              <a:cxn ang="0">
                <a:pos x="2053634318" y="238757572"/>
              </a:cxn>
              <a:cxn ang="0">
                <a:pos x="2053634318" y="907293976"/>
              </a:cxn>
              <a:cxn ang="0">
                <a:pos x="1955843206" y="955044109"/>
              </a:cxn>
              <a:cxn ang="0">
                <a:pos x="97791111" y="955044109"/>
              </a:cxn>
              <a:cxn ang="0">
                <a:pos x="0" y="907293976"/>
              </a:cxn>
              <a:cxn ang="0">
                <a:pos x="0" y="716279626"/>
              </a:cxn>
              <a:cxn ang="0">
                <a:pos x="97791111" y="620779362"/>
              </a:cxn>
              <a:cxn ang="0">
                <a:pos x="1955843206" y="620779362"/>
              </a:cxn>
              <a:cxn ang="0">
                <a:pos x="2053634318" y="716279626"/>
              </a:cxn>
              <a:cxn ang="0">
                <a:pos x="2053634318" y="907293976"/>
              </a:cxn>
              <a:cxn ang="0">
                <a:pos x="2053634318" y="1528066428"/>
              </a:cxn>
              <a:cxn ang="0">
                <a:pos x="1955843206" y="1623573603"/>
              </a:cxn>
              <a:cxn ang="0">
                <a:pos x="97791111" y="1623573603"/>
              </a:cxn>
              <a:cxn ang="0">
                <a:pos x="0" y="1528066428"/>
              </a:cxn>
              <a:cxn ang="0">
                <a:pos x="0" y="1384816031"/>
              </a:cxn>
              <a:cxn ang="0">
                <a:pos x="97791111" y="1289308856"/>
              </a:cxn>
              <a:cxn ang="0">
                <a:pos x="1955843206" y="1289308856"/>
              </a:cxn>
              <a:cxn ang="0">
                <a:pos x="2053634318" y="1384816031"/>
              </a:cxn>
              <a:cxn ang="0">
                <a:pos x="2053634318" y="1528066428"/>
              </a:cxn>
            </a:cxnLst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8" name="稻壳儿小白白(http://dwz.cn/Wu2UP)"/>
          <p:cNvSpPr>
            <a:spLocks noEditPoints="1"/>
          </p:cNvSpPr>
          <p:nvPr/>
        </p:nvSpPr>
        <p:spPr>
          <a:xfrm>
            <a:off x="3279140" y="2113598"/>
            <a:ext cx="333375" cy="312737"/>
          </a:xfrm>
          <a:custGeom>
            <a:avLst/>
            <a:gdLst/>
            <a:ahLst/>
            <a:cxnLst>
              <a:cxn ang="0">
                <a:pos x="1398883172" y="2028537277"/>
              </a:cxn>
              <a:cxn ang="0">
                <a:pos x="1061222914" y="2147483647"/>
              </a:cxn>
              <a:cxn ang="0">
                <a:pos x="0" y="1400658677"/>
              </a:cxn>
              <a:cxn ang="0">
                <a:pos x="1012987719" y="676179092"/>
              </a:cxn>
              <a:cxn ang="0">
                <a:pos x="1012987719" y="917674604"/>
              </a:cxn>
              <a:cxn ang="0">
                <a:pos x="337660258" y="1400658677"/>
              </a:cxn>
              <a:cxn ang="0">
                <a:pos x="1061222914" y="1931936292"/>
              </a:cxn>
              <a:cxn ang="0">
                <a:pos x="1061222914" y="193195019"/>
              </a:cxn>
              <a:cxn ang="0">
                <a:pos x="1398883172" y="0"/>
              </a:cxn>
              <a:cxn ang="0">
                <a:pos x="1398883172" y="2028537277"/>
              </a:cxn>
              <a:cxn ang="0">
                <a:pos x="2147483647" y="1255757200"/>
              </a:cxn>
              <a:cxn ang="0">
                <a:pos x="1640073039" y="1110862673"/>
              </a:cxn>
              <a:cxn ang="0">
                <a:pos x="1833020766" y="1014268638"/>
              </a:cxn>
              <a:cxn ang="0">
                <a:pos x="1447118367" y="917674604"/>
              </a:cxn>
              <a:cxn ang="0">
                <a:pos x="1447118367" y="676179092"/>
              </a:cxn>
              <a:cxn ang="0">
                <a:pos x="2074203688" y="869374111"/>
              </a:cxn>
              <a:cxn ang="0">
                <a:pos x="2147483647" y="772773127"/>
              </a:cxn>
              <a:cxn ang="0">
                <a:pos x="2147483647" y="1255757200"/>
              </a:cxn>
            </a:cxnLst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9" name="稻壳儿小白白(http://dwz.cn/Wu2UP)"/>
          <p:cNvSpPr>
            <a:spLocks noEditPoints="1"/>
          </p:cNvSpPr>
          <p:nvPr/>
        </p:nvSpPr>
        <p:spPr>
          <a:xfrm>
            <a:off x="3279140" y="2646998"/>
            <a:ext cx="333375" cy="263525"/>
          </a:xfrm>
          <a:custGeom>
            <a:avLst/>
            <a:gdLst/>
            <a:ahLst/>
            <a:cxnLst>
              <a:cxn ang="0">
                <a:pos x="2147483647" y="288552940"/>
              </a:cxn>
              <a:cxn ang="0">
                <a:pos x="2147483647" y="336646253"/>
              </a:cxn>
              <a:cxn ang="0">
                <a:pos x="48235195" y="336646253"/>
              </a:cxn>
              <a:cxn ang="0">
                <a:pos x="0" y="288552940"/>
              </a:cxn>
              <a:cxn ang="0">
                <a:pos x="0" y="48093313"/>
              </a:cxn>
              <a:cxn ang="0">
                <a:pos x="48235195" y="0"/>
              </a:cxn>
              <a:cxn ang="0">
                <a:pos x="2147483647" y="0"/>
              </a:cxn>
              <a:cxn ang="0">
                <a:pos x="2147483647" y="48093313"/>
              </a:cxn>
              <a:cxn ang="0">
                <a:pos x="2147483647" y="288552940"/>
              </a:cxn>
              <a:cxn ang="0">
                <a:pos x="2147483647" y="1779417888"/>
              </a:cxn>
              <a:cxn ang="0">
                <a:pos x="2147483647" y="1827511201"/>
              </a:cxn>
              <a:cxn ang="0">
                <a:pos x="48235195" y="1827511201"/>
              </a:cxn>
              <a:cxn ang="0">
                <a:pos x="0" y="1779417888"/>
              </a:cxn>
              <a:cxn ang="0">
                <a:pos x="0" y="1538958261"/>
              </a:cxn>
              <a:cxn ang="0">
                <a:pos x="48235195" y="1490864948"/>
              </a:cxn>
              <a:cxn ang="0">
                <a:pos x="2147483647" y="1490864948"/>
              </a:cxn>
              <a:cxn ang="0">
                <a:pos x="2147483647" y="1538958261"/>
              </a:cxn>
              <a:cxn ang="0">
                <a:pos x="2147483647" y="1779417888"/>
              </a:cxn>
              <a:cxn ang="0">
                <a:pos x="482372789" y="1298491698"/>
              </a:cxn>
              <a:cxn ang="0">
                <a:pos x="434137594" y="1346585011"/>
              </a:cxn>
              <a:cxn ang="0">
                <a:pos x="434137594" y="1346585011"/>
              </a:cxn>
              <a:cxn ang="0">
                <a:pos x="48235195" y="961845445"/>
              </a:cxn>
              <a:cxn ang="0">
                <a:pos x="48235195" y="913759068"/>
              </a:cxn>
              <a:cxn ang="0">
                <a:pos x="48235195" y="913759068"/>
              </a:cxn>
              <a:cxn ang="0">
                <a:pos x="434137594" y="529019503"/>
              </a:cxn>
              <a:cxn ang="0">
                <a:pos x="434137594" y="529019503"/>
              </a:cxn>
              <a:cxn ang="0">
                <a:pos x="482372789" y="577105880"/>
              </a:cxn>
              <a:cxn ang="0">
                <a:pos x="482372789" y="1298491698"/>
              </a:cxn>
              <a:cxn ang="0">
                <a:pos x="2147483647" y="817572443"/>
              </a:cxn>
              <a:cxn ang="0">
                <a:pos x="2147483647" y="865665755"/>
              </a:cxn>
              <a:cxn ang="0">
                <a:pos x="868275188" y="865665755"/>
              </a:cxn>
              <a:cxn ang="0">
                <a:pos x="820033047" y="817572443"/>
              </a:cxn>
              <a:cxn ang="0">
                <a:pos x="820033047" y="577105880"/>
              </a:cxn>
              <a:cxn ang="0">
                <a:pos x="868275188" y="529019503"/>
              </a:cxn>
              <a:cxn ang="0">
                <a:pos x="2147483647" y="529019503"/>
              </a:cxn>
              <a:cxn ang="0">
                <a:pos x="2147483647" y="577105880"/>
              </a:cxn>
              <a:cxn ang="0">
                <a:pos x="2147483647" y="817572443"/>
              </a:cxn>
              <a:cxn ang="0">
                <a:pos x="2147483647" y="1298491698"/>
              </a:cxn>
              <a:cxn ang="0">
                <a:pos x="2147483647" y="1346585011"/>
              </a:cxn>
              <a:cxn ang="0">
                <a:pos x="868275188" y="1346585011"/>
              </a:cxn>
              <a:cxn ang="0">
                <a:pos x="820033047" y="1298491698"/>
              </a:cxn>
              <a:cxn ang="0">
                <a:pos x="820033047" y="1058032070"/>
              </a:cxn>
              <a:cxn ang="0">
                <a:pos x="868275188" y="1009938758"/>
              </a:cxn>
              <a:cxn ang="0">
                <a:pos x="2147483647" y="1009938758"/>
              </a:cxn>
              <a:cxn ang="0">
                <a:pos x="2147483647" y="1058032070"/>
              </a:cxn>
              <a:cxn ang="0">
                <a:pos x="2147483647" y="1298491698"/>
              </a:cxn>
            </a:cxnLst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稻壳儿小白白(http://dwz.cn/Wu2UP)"/>
          <p:cNvSpPr/>
          <p:nvPr/>
        </p:nvSpPr>
        <p:spPr>
          <a:xfrm>
            <a:off x="3314065" y="3137535"/>
            <a:ext cx="261938" cy="333375"/>
          </a:xfrm>
          <a:custGeom>
            <a:avLst/>
            <a:gdLst/>
            <a:ahLst/>
            <a:cxnLst>
              <a:cxn ang="0">
                <a:pos x="902783103" y="1640073039"/>
              </a:cxn>
              <a:cxn ang="0">
                <a:pos x="47514175" y="2147483647"/>
              </a:cxn>
              <a:cxn ang="0">
                <a:pos x="0" y="2147483647"/>
              </a:cxn>
              <a:cxn ang="0">
                <a:pos x="47514175" y="2147483647"/>
              </a:cxn>
              <a:cxn ang="0">
                <a:pos x="807754754" y="1688308234"/>
              </a:cxn>
              <a:cxn ang="0">
                <a:pos x="47514175" y="1254170641"/>
              </a:cxn>
              <a:cxn ang="0">
                <a:pos x="855268929" y="1495360508"/>
              </a:cxn>
              <a:cxn ang="0">
                <a:pos x="997811452" y="1109458109"/>
              </a:cxn>
              <a:cxn ang="0">
                <a:pos x="285091941" y="675320516"/>
              </a:cxn>
              <a:cxn ang="0">
                <a:pos x="997811452" y="1012987719"/>
              </a:cxn>
              <a:cxn ang="0">
                <a:pos x="997811452" y="771797852"/>
              </a:cxn>
              <a:cxn ang="0">
                <a:pos x="807754754" y="0"/>
              </a:cxn>
              <a:cxn ang="0">
                <a:pos x="1092839802" y="771797852"/>
              </a:cxn>
              <a:cxn ang="0">
                <a:pos x="1092839802" y="916510383"/>
              </a:cxn>
              <a:cxn ang="0">
                <a:pos x="1758052032" y="627085320"/>
              </a:cxn>
              <a:cxn ang="0">
                <a:pos x="1092839802" y="1157700250"/>
              </a:cxn>
              <a:cxn ang="0">
                <a:pos x="997811452" y="1495360508"/>
              </a:cxn>
              <a:cxn ang="0">
                <a:pos x="1805566206" y="1398883172"/>
              </a:cxn>
              <a:cxn ang="0">
                <a:pos x="902783103" y="1640073039"/>
              </a:cxn>
            </a:cxnLst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1" name="稻壳儿小白白(http://dwz.cn/Wu2UP)"/>
          <p:cNvSpPr/>
          <p:nvPr/>
        </p:nvSpPr>
        <p:spPr>
          <a:xfrm>
            <a:off x="3279140" y="3642360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47483647"/>
              </a:cxn>
              <a:cxn ang="0">
                <a:pos x="1929498102" y="2147483647"/>
              </a:cxn>
              <a:cxn ang="0">
                <a:pos x="1881255961" y="2147483647"/>
              </a:cxn>
              <a:cxn ang="0">
                <a:pos x="1302405836" y="1929498102"/>
              </a:cxn>
              <a:cxn ang="0">
                <a:pos x="964745578" y="2147483647"/>
              </a:cxn>
              <a:cxn ang="0">
                <a:pos x="916510383" y="2147483647"/>
              </a:cxn>
              <a:cxn ang="0">
                <a:pos x="868275188" y="2147483647"/>
              </a:cxn>
              <a:cxn ang="0">
                <a:pos x="820033047" y="2147483647"/>
              </a:cxn>
              <a:cxn ang="0">
                <a:pos x="820033047" y="1784785570"/>
              </a:cxn>
              <a:cxn ang="0">
                <a:pos x="1929498102" y="434137594"/>
              </a:cxn>
              <a:cxn ang="0">
                <a:pos x="578850125" y="1640073039"/>
              </a:cxn>
              <a:cxn ang="0">
                <a:pos x="48235195" y="1398883172"/>
              </a:cxn>
              <a:cxn ang="0">
                <a:pos x="0" y="1350647977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48235195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2" name="稻壳儿小白白(http://dwz.cn/Wu2UP)"/>
          <p:cNvSpPr>
            <a:spLocks noEditPoints="1"/>
          </p:cNvSpPr>
          <p:nvPr/>
        </p:nvSpPr>
        <p:spPr>
          <a:xfrm>
            <a:off x="3279140" y="4153535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22445828"/>
              </a:cxn>
              <a:cxn ang="0">
                <a:pos x="1929498102" y="2122445828"/>
              </a:cxn>
              <a:cxn ang="0">
                <a:pos x="1881255961" y="2122445828"/>
              </a:cxn>
              <a:cxn ang="0">
                <a:pos x="1205935445" y="1881255961"/>
              </a:cxn>
              <a:cxn ang="0">
                <a:pos x="820033047" y="2147483647"/>
              </a:cxn>
              <a:cxn ang="0">
                <a:pos x="723562656" y="2147483647"/>
              </a:cxn>
              <a:cxn ang="0">
                <a:pos x="723562656" y="2147483647"/>
              </a:cxn>
              <a:cxn ang="0">
                <a:pos x="675320516" y="2147483647"/>
              </a:cxn>
              <a:cxn ang="0">
                <a:pos x="675320516" y="1640073039"/>
              </a:cxn>
              <a:cxn ang="0">
                <a:pos x="48235195" y="1398883172"/>
              </a:cxn>
              <a:cxn ang="0">
                <a:pos x="0" y="1302405836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  <a:cxn ang="0">
                <a:pos x="2122445828" y="241189867"/>
              </a:cxn>
              <a:cxn ang="0">
                <a:pos x="289425063" y="1302405836"/>
              </a:cxn>
              <a:cxn ang="0">
                <a:pos x="723562656" y="1495360508"/>
              </a:cxn>
              <a:cxn ang="0">
                <a:pos x="1833020766" y="675320516"/>
              </a:cxn>
              <a:cxn ang="0">
                <a:pos x="1205935445" y="1688308234"/>
              </a:cxn>
              <a:cxn ang="0">
                <a:pos x="1833020766" y="1929498102"/>
              </a:cxn>
              <a:cxn ang="0">
                <a:pos x="2122445828" y="241189867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3" name="稻壳儿小白白(http://dwz.cn/Wu2UP)"/>
          <p:cNvSpPr/>
          <p:nvPr/>
        </p:nvSpPr>
        <p:spPr>
          <a:xfrm>
            <a:off x="3314065" y="4686935"/>
            <a:ext cx="261938" cy="284163"/>
          </a:xfrm>
          <a:custGeom>
            <a:avLst/>
            <a:gdLst/>
            <a:ahLst/>
            <a:cxnLst>
              <a:cxn ang="0">
                <a:pos x="1425445917" y="1969478307"/>
              </a:cxn>
              <a:cxn ang="0">
                <a:pos x="1140360869" y="1825373012"/>
              </a:cxn>
              <a:cxn ang="0">
                <a:pos x="142542524" y="816615154"/>
              </a:cxn>
              <a:cxn ang="0">
                <a:pos x="0" y="480360224"/>
              </a:cxn>
              <a:cxn ang="0">
                <a:pos x="475148639" y="0"/>
              </a:cxn>
              <a:cxn ang="0">
                <a:pos x="855268929" y="144105295"/>
              </a:cxn>
              <a:cxn ang="0">
                <a:pos x="1615509508" y="912683040"/>
              </a:cxn>
              <a:cxn ang="0">
                <a:pos x="1615509508" y="960720449"/>
              </a:cxn>
              <a:cxn ang="0">
                <a:pos x="1520474266" y="1056795266"/>
              </a:cxn>
              <a:cxn ang="0">
                <a:pos x="1520474266" y="1056795266"/>
              </a:cxn>
              <a:cxn ang="0">
                <a:pos x="712726405" y="240180112"/>
              </a:cxn>
              <a:cxn ang="0">
                <a:pos x="475148639" y="144105295"/>
              </a:cxn>
              <a:cxn ang="0">
                <a:pos x="190056698" y="480360224"/>
              </a:cxn>
              <a:cxn ang="0">
                <a:pos x="285091941" y="720540337"/>
              </a:cxn>
              <a:cxn ang="0">
                <a:pos x="1282903393" y="1729298194"/>
              </a:cxn>
              <a:cxn ang="0">
                <a:pos x="1425445917" y="1825373012"/>
              </a:cxn>
              <a:cxn ang="0">
                <a:pos x="1615509508" y="1633223377"/>
              </a:cxn>
              <a:cxn ang="0">
                <a:pos x="1567988440" y="1441080673"/>
              </a:cxn>
              <a:cxn ang="0">
                <a:pos x="807754754" y="672502928"/>
              </a:cxn>
              <a:cxn ang="0">
                <a:pos x="760240579" y="624465520"/>
              </a:cxn>
              <a:cxn ang="0">
                <a:pos x="665205337" y="720540337"/>
              </a:cxn>
              <a:cxn ang="0">
                <a:pos x="665205337" y="816615154"/>
              </a:cxn>
              <a:cxn ang="0">
                <a:pos x="1187875044" y="1345012787"/>
              </a:cxn>
              <a:cxn ang="0">
                <a:pos x="1235389218" y="1345012787"/>
              </a:cxn>
              <a:cxn ang="0">
                <a:pos x="1140360869" y="1489118082"/>
              </a:cxn>
              <a:cxn ang="0">
                <a:pos x="1092839802" y="1441080673"/>
              </a:cxn>
              <a:cxn ang="0">
                <a:pos x="570176988" y="912683040"/>
              </a:cxn>
              <a:cxn ang="0">
                <a:pos x="475148639" y="720540337"/>
              </a:cxn>
              <a:cxn ang="0">
                <a:pos x="760240579" y="480360224"/>
              </a:cxn>
              <a:cxn ang="0">
                <a:pos x="950297278" y="576435042"/>
              </a:cxn>
              <a:cxn ang="0">
                <a:pos x="1663023683" y="1296975378"/>
              </a:cxn>
              <a:cxn ang="0">
                <a:pos x="1805566206" y="1633223377"/>
              </a:cxn>
              <a:cxn ang="0">
                <a:pos x="1425445917" y="1969478307"/>
              </a:cxn>
            </a:cxnLst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4" name="稻壳儿小白白(http://dwz.cn/Wu2UP)"/>
          <p:cNvSpPr/>
          <p:nvPr/>
        </p:nvSpPr>
        <p:spPr>
          <a:xfrm>
            <a:off x="3334703" y="5191760"/>
            <a:ext cx="227012" cy="288925"/>
          </a:xfrm>
          <a:custGeom>
            <a:avLst/>
            <a:gdLst/>
            <a:ahLst/>
            <a:cxnLst>
              <a:cxn ang="0">
                <a:pos x="1561649944" y="189294029"/>
              </a:cxn>
              <a:cxn ang="0">
                <a:pos x="1514328260" y="331259392"/>
              </a:cxn>
              <a:cxn ang="0">
                <a:pos x="1419684894" y="331259392"/>
              </a:cxn>
              <a:cxn ang="0">
                <a:pos x="1372356332" y="331259392"/>
              </a:cxn>
              <a:cxn ang="0">
                <a:pos x="1372356332" y="425909846"/>
              </a:cxn>
              <a:cxn ang="0">
                <a:pos x="1372356332" y="1892919654"/>
              </a:cxn>
              <a:cxn ang="0">
                <a:pos x="1325034648" y="1987563229"/>
              </a:cxn>
              <a:cxn ang="0">
                <a:pos x="1183069598" y="1987563229"/>
              </a:cxn>
              <a:cxn ang="0">
                <a:pos x="1088419353" y="1892919654"/>
              </a:cxn>
              <a:cxn ang="0">
                <a:pos x="1088419353" y="331259392"/>
              </a:cxn>
              <a:cxn ang="0">
                <a:pos x="899132620" y="331259392"/>
              </a:cxn>
              <a:cxn ang="0">
                <a:pos x="899132620" y="1892919654"/>
              </a:cxn>
              <a:cxn ang="0">
                <a:pos x="851810936" y="1987563229"/>
              </a:cxn>
              <a:cxn ang="0">
                <a:pos x="709839007" y="1987563229"/>
              </a:cxn>
              <a:cxn ang="0">
                <a:pos x="615195641" y="1892919654"/>
              </a:cxn>
              <a:cxn ang="0">
                <a:pos x="615195641" y="1277722658"/>
              </a:cxn>
              <a:cxn ang="0">
                <a:pos x="283936979" y="1183072204"/>
              </a:cxn>
              <a:cxn ang="0">
                <a:pos x="47321683" y="946456388"/>
              </a:cxn>
              <a:cxn ang="0">
                <a:pos x="0" y="615196996"/>
              </a:cxn>
              <a:cxn ang="0">
                <a:pos x="94643367" y="283937604"/>
              </a:cxn>
              <a:cxn ang="0">
                <a:pos x="378580345" y="47321788"/>
              </a:cxn>
              <a:cxn ang="0">
                <a:pos x="899132620" y="0"/>
              </a:cxn>
              <a:cxn ang="0">
                <a:pos x="1514328260" y="0"/>
              </a:cxn>
              <a:cxn ang="0">
                <a:pos x="1561649944" y="94643575"/>
              </a:cxn>
              <a:cxn ang="0">
                <a:pos x="1561649944" y="189294029"/>
              </a:cxn>
            </a:cxnLst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5" name="稻壳儿小白白(http://dwz.cn/Wu2UP)"/>
          <p:cNvSpPr>
            <a:spLocks noEditPoints="1"/>
          </p:cNvSpPr>
          <p:nvPr/>
        </p:nvSpPr>
        <p:spPr>
          <a:xfrm>
            <a:off x="3279140" y="5682298"/>
            <a:ext cx="333375" cy="333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964745578" y="2147483647"/>
              </a:cxn>
              <a:cxn ang="0">
                <a:pos x="820033047" y="2147483647"/>
              </a:cxn>
              <a:cxn ang="0">
                <a:pos x="820033047" y="1977733297"/>
              </a:cxn>
              <a:cxn ang="0">
                <a:pos x="144712531" y="1977733297"/>
              </a:cxn>
              <a:cxn ang="0">
                <a:pos x="0" y="1833020766"/>
              </a:cxn>
              <a:cxn ang="0">
                <a:pos x="0" y="96477336"/>
              </a:cxn>
              <a:cxn ang="0">
                <a:pos x="144712531" y="0"/>
              </a:cxn>
              <a:cxn ang="0">
                <a:pos x="1543595703" y="0"/>
              </a:cxn>
              <a:cxn ang="0">
                <a:pos x="1640073039" y="96477336"/>
              </a:cxn>
              <a:cxn ang="0">
                <a:pos x="1640073039" y="530607984"/>
              </a:cxn>
              <a:cxn ang="0">
                <a:pos x="1688308234" y="578850125"/>
              </a:cxn>
              <a:cxn ang="0">
                <a:pos x="2147483647" y="1109458109"/>
              </a:cxn>
              <a:cxn ang="0">
                <a:pos x="2147483647" y="1302405836"/>
              </a:cxn>
              <a:cxn ang="0">
                <a:pos x="2147483647" y="2147483647"/>
              </a:cxn>
              <a:cxn ang="0">
                <a:pos x="1302405836" y="192947727"/>
              </a:cxn>
              <a:cxn ang="0">
                <a:pos x="1302405836" y="144712531"/>
              </a:cxn>
              <a:cxn ang="0">
                <a:pos x="385902398" y="144712531"/>
              </a:cxn>
              <a:cxn ang="0">
                <a:pos x="337660258" y="192947727"/>
              </a:cxn>
              <a:cxn ang="0">
                <a:pos x="337660258" y="289425063"/>
              </a:cxn>
              <a:cxn ang="0">
                <a:pos x="385902398" y="337660258"/>
              </a:cxn>
              <a:cxn ang="0">
                <a:pos x="1302405836" y="337660258"/>
              </a:cxn>
              <a:cxn ang="0">
                <a:pos x="1302405836" y="289425063"/>
              </a:cxn>
              <a:cxn ang="0">
                <a:pos x="1302405836" y="192947727"/>
              </a:cxn>
              <a:cxn ang="0">
                <a:pos x="2147483647" y="2122445828"/>
              </a:cxn>
              <a:cxn ang="0">
                <a:pos x="2147483647" y="1302405836"/>
              </a:cxn>
              <a:cxn ang="0">
                <a:pos x="1591830898" y="1302405836"/>
              </a:cxn>
              <a:cxn ang="0">
                <a:pos x="1495360508" y="1205935445"/>
              </a:cxn>
              <a:cxn ang="0">
                <a:pos x="1495360508" y="627085320"/>
              </a:cxn>
              <a:cxn ang="0">
                <a:pos x="1012987719" y="627085320"/>
              </a:cxn>
              <a:cxn ang="0">
                <a:pos x="1012987719" y="2122445828"/>
              </a:cxn>
              <a:cxn ang="0">
                <a:pos x="2147483647" y="2122445828"/>
              </a:cxn>
              <a:cxn ang="0">
                <a:pos x="2025968492" y="1157700250"/>
              </a:cxn>
              <a:cxn ang="0">
                <a:pos x="1640073039" y="771797852"/>
              </a:cxn>
              <a:cxn ang="0">
                <a:pos x="1640073039" y="1157700250"/>
              </a:cxn>
              <a:cxn ang="0">
                <a:pos x="2025968492" y="1157700250"/>
              </a:cxn>
            </a:cxnLst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6" name="稻壳儿小白白(http://dwz.cn/Wu2UP)"/>
          <p:cNvSpPr>
            <a:spLocks noEditPoints="1"/>
          </p:cNvSpPr>
          <p:nvPr/>
        </p:nvSpPr>
        <p:spPr>
          <a:xfrm>
            <a:off x="4164965" y="1124585"/>
            <a:ext cx="282575" cy="282575"/>
          </a:xfrm>
          <a:custGeom>
            <a:avLst/>
            <a:gdLst/>
            <a:ahLst/>
            <a:cxnLst>
              <a:cxn ang="0">
                <a:pos x="1947527576" y="1567519338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567519338"/>
              </a:cxn>
              <a:cxn ang="0">
                <a:pos x="0" y="332508070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32508070"/>
              </a:cxn>
              <a:cxn ang="0">
                <a:pos x="1947527576" y="1567519338"/>
              </a:cxn>
              <a:cxn ang="0">
                <a:pos x="807509753" y="190000673"/>
              </a:cxn>
              <a:cxn ang="0">
                <a:pos x="617509080" y="190000673"/>
              </a:cxn>
              <a:cxn ang="0">
                <a:pos x="380008238" y="190000673"/>
              </a:cxn>
              <a:cxn ang="0">
                <a:pos x="380008238" y="1282518328"/>
              </a:cxn>
              <a:cxn ang="0">
                <a:pos x="665009248" y="1235018160"/>
              </a:cxn>
              <a:cxn ang="0">
                <a:pos x="665009248" y="950010258"/>
              </a:cxn>
              <a:cxn ang="0">
                <a:pos x="807509753" y="997517318"/>
              </a:cxn>
              <a:cxn ang="0">
                <a:pos x="1187517991" y="570008912"/>
              </a:cxn>
              <a:cxn ang="0">
                <a:pos x="807509753" y="190000673"/>
              </a:cxn>
              <a:cxn ang="0">
                <a:pos x="712509416" y="760009585"/>
              </a:cxn>
              <a:cxn ang="0">
                <a:pos x="665009248" y="760009585"/>
              </a:cxn>
              <a:cxn ang="0">
                <a:pos x="665009248" y="380008238"/>
              </a:cxn>
              <a:cxn ang="0">
                <a:pos x="712509416" y="380008238"/>
              </a:cxn>
              <a:cxn ang="0">
                <a:pos x="902510090" y="570008912"/>
              </a:cxn>
              <a:cxn ang="0">
                <a:pos x="712509416" y="760009585"/>
              </a:cxn>
              <a:cxn ang="0">
                <a:pos x="1235018160" y="712509416"/>
              </a:cxn>
              <a:cxn ang="0">
                <a:pos x="1187517991" y="712509416"/>
              </a:cxn>
              <a:cxn ang="0">
                <a:pos x="1092517655" y="902510090"/>
              </a:cxn>
              <a:cxn ang="0">
                <a:pos x="807509753" y="997517318"/>
              </a:cxn>
              <a:cxn ang="0">
                <a:pos x="807509753" y="1805027071"/>
              </a:cxn>
              <a:cxn ang="0">
                <a:pos x="1092517655" y="1757526903"/>
              </a:cxn>
              <a:cxn ang="0">
                <a:pos x="1092517655" y="1520019170"/>
              </a:cxn>
              <a:cxn ang="0">
                <a:pos x="1235018160" y="1520019170"/>
              </a:cxn>
              <a:cxn ang="0">
                <a:pos x="1615019506" y="1140017823"/>
              </a:cxn>
              <a:cxn ang="0">
                <a:pos x="1235018160" y="712509416"/>
              </a:cxn>
              <a:cxn ang="0">
                <a:pos x="1187517991" y="1330018496"/>
              </a:cxn>
              <a:cxn ang="0">
                <a:pos x="1092517655" y="1282518328"/>
              </a:cxn>
              <a:cxn ang="0">
                <a:pos x="1092517655" y="950010258"/>
              </a:cxn>
              <a:cxn ang="0">
                <a:pos x="1187517991" y="902510090"/>
              </a:cxn>
              <a:cxn ang="0">
                <a:pos x="1330018496" y="1140017823"/>
              </a:cxn>
              <a:cxn ang="0">
                <a:pos x="1187517991" y="1330018496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7" name="稻壳儿小白白(http://dwz.cn/Wu2UP)"/>
          <p:cNvSpPr/>
          <p:nvPr/>
        </p:nvSpPr>
        <p:spPr>
          <a:xfrm>
            <a:off x="4164965" y="1629410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712509416" y="1947527576"/>
              </a:cxn>
              <a:cxn ang="0">
                <a:pos x="807509753" y="1710026735"/>
              </a:cxn>
              <a:cxn ang="0">
                <a:pos x="855009921" y="1472519001"/>
              </a:cxn>
              <a:cxn ang="0">
                <a:pos x="1092517655" y="1567519338"/>
              </a:cxn>
              <a:cxn ang="0">
                <a:pos x="1615019506" y="902510090"/>
              </a:cxn>
              <a:cxn ang="0">
                <a:pos x="997517318" y="332508070"/>
              </a:cxn>
              <a:cxn ang="0">
                <a:pos x="332508070" y="950010258"/>
              </a:cxn>
              <a:cxn ang="0">
                <a:pos x="522508743" y="1330018496"/>
              </a:cxn>
              <a:cxn ang="0">
                <a:pos x="570008912" y="1282518328"/>
              </a:cxn>
              <a:cxn ang="0">
                <a:pos x="570008912" y="1235018160"/>
              </a:cxn>
              <a:cxn ang="0">
                <a:pos x="570008912" y="1187517991"/>
              </a:cxn>
              <a:cxn ang="0">
                <a:pos x="522508743" y="997517318"/>
              </a:cxn>
              <a:cxn ang="0">
                <a:pos x="997517318" y="522508743"/>
              </a:cxn>
              <a:cxn ang="0">
                <a:pos x="1377518665" y="902510090"/>
              </a:cxn>
              <a:cxn ang="0">
                <a:pos x="1092517655" y="1425018833"/>
              </a:cxn>
              <a:cxn ang="0">
                <a:pos x="950010258" y="1235018160"/>
              </a:cxn>
              <a:cxn ang="0">
                <a:pos x="997517318" y="855009921"/>
              </a:cxn>
              <a:cxn ang="0">
                <a:pos x="902510090" y="712509416"/>
              </a:cxn>
              <a:cxn ang="0">
                <a:pos x="712509416" y="997517318"/>
              </a:cxn>
              <a:cxn ang="0">
                <a:pos x="712509416" y="1140017823"/>
              </a:cxn>
              <a:cxn ang="0">
                <a:pos x="617509080" y="1662526566"/>
              </a:cxn>
              <a:cxn ang="0">
                <a:pos x="570008912" y="1900027408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</a:cxnLst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8" name="稻壳儿小白白(http://dwz.cn/Wu2UP)"/>
          <p:cNvSpPr/>
          <p:nvPr/>
        </p:nvSpPr>
        <p:spPr>
          <a:xfrm>
            <a:off x="4164965" y="2142173"/>
            <a:ext cx="282575" cy="284162"/>
          </a:xfrm>
          <a:custGeom>
            <a:avLst/>
            <a:gdLst/>
            <a:ahLst/>
            <a:cxnLst>
              <a:cxn ang="0">
                <a:pos x="1947527576" y="384284055"/>
              </a:cxn>
              <a:cxn ang="0">
                <a:pos x="1947527576" y="1585180390"/>
              </a:cxn>
              <a:cxn ang="0">
                <a:pos x="1567519338" y="1969464445"/>
              </a:cxn>
              <a:cxn ang="0">
                <a:pos x="665009248" y="1969464445"/>
              </a:cxn>
              <a:cxn ang="0">
                <a:pos x="807509753" y="1681247938"/>
              </a:cxn>
              <a:cxn ang="0">
                <a:pos x="855009921" y="1441068671"/>
              </a:cxn>
              <a:cxn ang="0">
                <a:pos x="1092517655" y="1537143150"/>
              </a:cxn>
              <a:cxn ang="0">
                <a:pos x="1615019506" y="864642589"/>
              </a:cxn>
              <a:cxn ang="0">
                <a:pos x="997517318" y="336246815"/>
              </a:cxn>
              <a:cxn ang="0">
                <a:pos x="332508070" y="912679829"/>
              </a:cxn>
              <a:cxn ang="0">
                <a:pos x="522508743" y="1296963883"/>
              </a:cxn>
              <a:cxn ang="0">
                <a:pos x="570008912" y="1296963883"/>
              </a:cxn>
              <a:cxn ang="0">
                <a:pos x="617509080" y="1200896335"/>
              </a:cxn>
              <a:cxn ang="0">
                <a:pos x="570008912" y="1152859096"/>
              </a:cxn>
              <a:cxn ang="0">
                <a:pos x="522508743" y="960717068"/>
              </a:cxn>
              <a:cxn ang="0">
                <a:pos x="997517318" y="480358534"/>
              </a:cxn>
              <a:cxn ang="0">
                <a:pos x="1377518665" y="864642589"/>
              </a:cxn>
              <a:cxn ang="0">
                <a:pos x="1092517655" y="1393038363"/>
              </a:cxn>
              <a:cxn ang="0">
                <a:pos x="950010258" y="1200896335"/>
              </a:cxn>
              <a:cxn ang="0">
                <a:pos x="997517318" y="864642589"/>
              </a:cxn>
              <a:cxn ang="0">
                <a:pos x="902510090" y="720537801"/>
              </a:cxn>
              <a:cxn ang="0">
                <a:pos x="712509416" y="960717068"/>
              </a:cxn>
              <a:cxn ang="0">
                <a:pos x="712509416" y="1104821856"/>
              </a:cxn>
              <a:cxn ang="0">
                <a:pos x="617509080" y="1633217630"/>
              </a:cxn>
              <a:cxn ang="0">
                <a:pos x="617509080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</a:cxnLst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9" name="稻壳儿小白白(http://dwz.cn/Wu2UP)"/>
          <p:cNvSpPr/>
          <p:nvPr/>
        </p:nvSpPr>
        <p:spPr>
          <a:xfrm>
            <a:off x="4179253" y="2646998"/>
            <a:ext cx="260350" cy="263525"/>
          </a:xfrm>
          <a:custGeom>
            <a:avLst/>
            <a:gdLst/>
            <a:ahLst/>
            <a:cxnLst>
              <a:cxn ang="0">
                <a:pos x="1595979757" y="480926190"/>
              </a:cxn>
              <a:cxn ang="0">
                <a:pos x="1408212596" y="673292505"/>
              </a:cxn>
              <a:cxn ang="0">
                <a:pos x="1595979757" y="1587051573"/>
              </a:cxn>
              <a:cxn ang="0">
                <a:pos x="1595979757" y="163514488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361274232" y="1731324576"/>
              </a:cxn>
              <a:cxn ang="0">
                <a:pos x="1032691978" y="1058032070"/>
              </a:cxn>
              <a:cxn ang="0">
                <a:pos x="704109724" y="1394678323"/>
              </a:cxn>
              <a:cxn ang="0">
                <a:pos x="751048088" y="1683231263"/>
              </a:cxn>
              <a:cxn ang="0">
                <a:pos x="751048088" y="1683231263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563287779" y="1827511201"/>
              </a:cxn>
              <a:cxn ang="0">
                <a:pos x="328582254" y="1490864948"/>
              </a:cxn>
              <a:cxn ang="0">
                <a:pos x="0" y="1250405320"/>
              </a:cxn>
              <a:cxn ang="0">
                <a:pos x="0" y="1202312008"/>
              </a:cxn>
              <a:cxn ang="0">
                <a:pos x="0" y="1202312008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422465834" y="1106125383"/>
              </a:cxn>
              <a:cxn ang="0">
                <a:pos x="751048088" y="769479130"/>
              </a:cxn>
              <a:cxn ang="0">
                <a:pos x="93883580" y="432832878"/>
              </a:cxn>
              <a:cxn ang="0">
                <a:pos x="46938364" y="384739565"/>
              </a:cxn>
              <a:cxn ang="0">
                <a:pos x="93883580" y="384739565"/>
              </a:cxn>
              <a:cxn ang="0">
                <a:pos x="234705525" y="192366315"/>
              </a:cxn>
              <a:cxn ang="0">
                <a:pos x="281643889" y="192366315"/>
              </a:cxn>
              <a:cxn ang="0">
                <a:pos x="1126575558" y="384739565"/>
              </a:cxn>
              <a:cxn ang="0">
                <a:pos x="1314335867" y="192366315"/>
              </a:cxn>
              <a:cxn ang="0">
                <a:pos x="1736801701" y="48093313"/>
              </a:cxn>
              <a:cxn ang="0">
                <a:pos x="1595979757" y="480926190"/>
              </a:cxn>
            </a:cxnLst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0" name="稻壳儿小白白(http://dwz.cn/Wu2UP)"/>
          <p:cNvSpPr/>
          <p:nvPr/>
        </p:nvSpPr>
        <p:spPr>
          <a:xfrm>
            <a:off x="4179253" y="3158173"/>
            <a:ext cx="260350" cy="288925"/>
          </a:xfrm>
          <a:custGeom>
            <a:avLst/>
            <a:gdLst/>
            <a:ahLst/>
            <a:cxnLst>
              <a:cxn ang="0">
                <a:pos x="46938364" y="1940241442"/>
              </a:cxn>
              <a:cxn ang="0">
                <a:pos x="0" y="1892919654"/>
              </a:cxn>
              <a:cxn ang="0">
                <a:pos x="0" y="47321788"/>
              </a:cxn>
              <a:cxn ang="0">
                <a:pos x="46938364" y="0"/>
              </a:cxn>
              <a:cxn ang="0">
                <a:pos x="1736801701" y="946456388"/>
              </a:cxn>
              <a:cxn ang="0">
                <a:pos x="1736801701" y="993785054"/>
              </a:cxn>
              <a:cxn ang="0">
                <a:pos x="46938364" y="1940241442"/>
              </a:cxn>
            </a:cxnLst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1" name="稻壳儿小白白(http://dwz.cn/Wu2UP)"/>
          <p:cNvSpPr>
            <a:spLocks noEditPoints="1"/>
          </p:cNvSpPr>
          <p:nvPr/>
        </p:nvSpPr>
        <p:spPr>
          <a:xfrm>
            <a:off x="4164965" y="3669348"/>
            <a:ext cx="282575" cy="282575"/>
          </a:xfrm>
          <a:custGeom>
            <a:avLst/>
            <a:gdLst/>
            <a:ahLst/>
            <a:cxnLst>
              <a:cxn ang="0">
                <a:pos x="1947527576" y="950010258"/>
              </a:cxn>
              <a:cxn ang="0">
                <a:pos x="997517318" y="1947527576"/>
              </a:cxn>
              <a:cxn ang="0">
                <a:pos x="0" y="950010258"/>
              </a:cxn>
              <a:cxn ang="0">
                <a:pos x="997517318" y="0"/>
              </a:cxn>
              <a:cxn ang="0">
                <a:pos x="1947527576" y="950010258"/>
              </a:cxn>
              <a:cxn ang="0">
                <a:pos x="1520019170" y="950010258"/>
              </a:cxn>
              <a:cxn ang="0">
                <a:pos x="1472519001" y="902510090"/>
              </a:cxn>
              <a:cxn ang="0">
                <a:pos x="760009585" y="475008575"/>
              </a:cxn>
              <a:cxn ang="0">
                <a:pos x="712509416" y="475008575"/>
              </a:cxn>
              <a:cxn ang="0">
                <a:pos x="665009248" y="570008912"/>
              </a:cxn>
              <a:cxn ang="0">
                <a:pos x="665009248" y="1377518665"/>
              </a:cxn>
              <a:cxn ang="0">
                <a:pos x="712509416" y="1425018833"/>
              </a:cxn>
              <a:cxn ang="0">
                <a:pos x="712509416" y="1472519001"/>
              </a:cxn>
              <a:cxn ang="0">
                <a:pos x="760009585" y="1425018833"/>
              </a:cxn>
              <a:cxn ang="0">
                <a:pos x="1472519001" y="1045017487"/>
              </a:cxn>
              <a:cxn ang="0">
                <a:pos x="1520019170" y="950010258"/>
              </a:cxn>
            </a:cxnLst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2" name="稻壳儿小白白(http://dwz.cn/Wu2UP)"/>
          <p:cNvSpPr>
            <a:spLocks noEditPoints="1"/>
          </p:cNvSpPr>
          <p:nvPr/>
        </p:nvSpPr>
        <p:spPr>
          <a:xfrm>
            <a:off x="4164965" y="4174173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  <a:cxn ang="0">
                <a:pos x="997517318" y="285001010"/>
              </a:cxn>
              <a:cxn ang="0">
                <a:pos x="285001010" y="997517318"/>
              </a:cxn>
              <a:cxn ang="0">
                <a:pos x="997517318" y="1662526566"/>
              </a:cxn>
              <a:cxn ang="0">
                <a:pos x="1662526566" y="997517318"/>
              </a:cxn>
              <a:cxn ang="0">
                <a:pos x="997517318" y="285001010"/>
              </a:cxn>
              <a:cxn ang="0">
                <a:pos x="1472519001" y="1045017487"/>
              </a:cxn>
              <a:cxn ang="0">
                <a:pos x="760009585" y="1472519001"/>
              </a:cxn>
              <a:cxn ang="0">
                <a:pos x="712509416" y="1472519001"/>
              </a:cxn>
              <a:cxn ang="0">
                <a:pos x="712509416" y="1472519001"/>
              </a:cxn>
              <a:cxn ang="0">
                <a:pos x="665009248" y="1377518665"/>
              </a:cxn>
              <a:cxn ang="0">
                <a:pos x="665009248" y="570008912"/>
              </a:cxn>
              <a:cxn ang="0">
                <a:pos x="712509416" y="522508743"/>
              </a:cxn>
              <a:cxn ang="0">
                <a:pos x="760009585" y="522508743"/>
              </a:cxn>
              <a:cxn ang="0">
                <a:pos x="1472519001" y="902510090"/>
              </a:cxn>
              <a:cxn ang="0">
                <a:pos x="1520019170" y="997517318"/>
              </a:cxn>
              <a:cxn ang="0">
                <a:pos x="1472519001" y="1045017487"/>
              </a:cxn>
            </a:cxnLst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3" name="稻壳儿小白白(http://dwz.cn/Wu2UP)"/>
          <p:cNvSpPr/>
          <p:nvPr/>
        </p:nvSpPr>
        <p:spPr>
          <a:xfrm>
            <a:off x="4179253" y="4686935"/>
            <a:ext cx="254000" cy="263525"/>
          </a:xfrm>
          <a:custGeom>
            <a:avLst/>
            <a:gdLst/>
            <a:ahLst/>
            <a:cxnLst>
              <a:cxn ang="0">
                <a:pos x="1743675676" y="1009938758"/>
              </a:cxn>
              <a:cxn ang="0">
                <a:pos x="1649421081" y="1154218695"/>
              </a:cxn>
              <a:cxn ang="0">
                <a:pos x="1131034541" y="1154218695"/>
              </a:cxn>
              <a:cxn ang="0">
                <a:pos x="1131034541" y="1683231263"/>
              </a:cxn>
              <a:cxn ang="0">
                <a:pos x="989652649" y="1827511201"/>
              </a:cxn>
              <a:cxn ang="0">
                <a:pos x="754023027" y="1827511201"/>
              </a:cxn>
              <a:cxn ang="0">
                <a:pos x="612641135" y="1683231263"/>
              </a:cxn>
              <a:cxn ang="0">
                <a:pos x="612641135" y="1154218695"/>
              </a:cxn>
              <a:cxn ang="0">
                <a:pos x="94254595" y="1154218695"/>
              </a:cxn>
              <a:cxn ang="0">
                <a:pos x="0" y="1009938758"/>
              </a:cxn>
              <a:cxn ang="0">
                <a:pos x="0" y="769479130"/>
              </a:cxn>
              <a:cxn ang="0">
                <a:pos x="94254595" y="673292505"/>
              </a:cxn>
              <a:cxn ang="0">
                <a:pos x="612641135" y="673292505"/>
              </a:cxn>
              <a:cxn ang="0">
                <a:pos x="612641135" y="96186625"/>
              </a:cxn>
              <a:cxn ang="0">
                <a:pos x="754023027" y="0"/>
              </a:cxn>
              <a:cxn ang="0">
                <a:pos x="989652649" y="0"/>
              </a:cxn>
              <a:cxn ang="0">
                <a:pos x="1131034541" y="96186625"/>
              </a:cxn>
              <a:cxn ang="0">
                <a:pos x="1131034541" y="673292505"/>
              </a:cxn>
              <a:cxn ang="0">
                <a:pos x="1649421081" y="673292505"/>
              </a:cxn>
              <a:cxn ang="0">
                <a:pos x="1743675676" y="769479130"/>
              </a:cxn>
              <a:cxn ang="0">
                <a:pos x="1743675676" y="1009938758"/>
              </a:cxn>
            </a:cxnLst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4" name="稻壳儿小白白(http://dwz.cn/Wu2UP)"/>
          <p:cNvSpPr>
            <a:spLocks noEditPoints="1"/>
          </p:cNvSpPr>
          <p:nvPr/>
        </p:nvSpPr>
        <p:spPr>
          <a:xfrm>
            <a:off x="4164965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1567519338" y="899134600"/>
              </a:cxn>
              <a:cxn ang="0">
                <a:pos x="1472519001" y="851812813"/>
              </a:cxn>
              <a:cxn ang="0">
                <a:pos x="1140017823" y="851812813"/>
              </a:cxn>
              <a:cxn ang="0">
                <a:pos x="1140017823" y="520553421"/>
              </a:cxn>
              <a:cxn ang="0">
                <a:pos x="1045017487" y="425909846"/>
              </a:cxn>
              <a:cxn ang="0">
                <a:pos x="902510090" y="425909846"/>
              </a:cxn>
              <a:cxn ang="0">
                <a:pos x="807509753" y="520553421"/>
              </a:cxn>
              <a:cxn ang="0">
                <a:pos x="807509753" y="851812813"/>
              </a:cxn>
              <a:cxn ang="0">
                <a:pos x="475008575" y="851812813"/>
              </a:cxn>
              <a:cxn ang="0">
                <a:pos x="427508407" y="899134600"/>
              </a:cxn>
              <a:cxn ang="0">
                <a:pos x="427508407" y="1088428629"/>
              </a:cxn>
              <a:cxn ang="0">
                <a:pos x="475008575" y="1135750417"/>
              </a:cxn>
              <a:cxn ang="0">
                <a:pos x="807509753" y="1135750417"/>
              </a:cxn>
              <a:cxn ang="0">
                <a:pos x="807509753" y="1467009808"/>
              </a:cxn>
              <a:cxn ang="0">
                <a:pos x="902510090" y="1561660263"/>
              </a:cxn>
              <a:cxn ang="0">
                <a:pos x="1045017487" y="1561660263"/>
              </a:cxn>
              <a:cxn ang="0">
                <a:pos x="1140017823" y="1467009808"/>
              </a:cxn>
              <a:cxn ang="0">
                <a:pos x="1140017823" y="1135750417"/>
              </a:cxn>
              <a:cxn ang="0">
                <a:pos x="1472519001" y="1135750417"/>
              </a:cxn>
              <a:cxn ang="0">
                <a:pos x="1567519338" y="1088428629"/>
              </a:cxn>
              <a:cxn ang="0">
                <a:pos x="1567519338" y="899134600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5" name="稻壳儿小白白(http://dwz.cn/Wu2UP)"/>
          <p:cNvSpPr>
            <a:spLocks noEditPoints="1"/>
          </p:cNvSpPr>
          <p:nvPr/>
        </p:nvSpPr>
        <p:spPr>
          <a:xfrm>
            <a:off x="4164965" y="5702935"/>
            <a:ext cx="282575" cy="282575"/>
          </a:xfrm>
          <a:custGeom>
            <a:avLst/>
            <a:gdLst/>
            <a:ahLst/>
            <a:cxnLst>
              <a:cxn ang="0">
                <a:pos x="1947527576" y="1615019506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0008238"/>
              </a:cxn>
              <a:cxn ang="0">
                <a:pos x="1947527576" y="1615019506"/>
              </a:cxn>
              <a:cxn ang="0">
                <a:pos x="1615019506" y="902510090"/>
              </a:cxn>
              <a:cxn ang="0">
                <a:pos x="1567519338" y="807509753"/>
              </a:cxn>
              <a:cxn ang="0">
                <a:pos x="1140017823" y="807509753"/>
              </a:cxn>
              <a:cxn ang="0">
                <a:pos x="1140017823" y="427508407"/>
              </a:cxn>
              <a:cxn ang="0">
                <a:pos x="1045017487" y="332508070"/>
              </a:cxn>
              <a:cxn ang="0">
                <a:pos x="902510090" y="332508070"/>
              </a:cxn>
              <a:cxn ang="0">
                <a:pos x="807509753" y="427508407"/>
              </a:cxn>
              <a:cxn ang="0">
                <a:pos x="807509753" y="807509753"/>
              </a:cxn>
              <a:cxn ang="0">
                <a:pos x="427508407" y="807509753"/>
              </a:cxn>
              <a:cxn ang="0">
                <a:pos x="332508070" y="902510090"/>
              </a:cxn>
              <a:cxn ang="0">
                <a:pos x="332508070" y="1045017487"/>
              </a:cxn>
              <a:cxn ang="0">
                <a:pos x="427508407" y="1140017823"/>
              </a:cxn>
              <a:cxn ang="0">
                <a:pos x="807509753" y="1140017823"/>
              </a:cxn>
              <a:cxn ang="0">
                <a:pos x="807509753" y="1567519338"/>
              </a:cxn>
              <a:cxn ang="0">
                <a:pos x="902510090" y="1615019506"/>
              </a:cxn>
              <a:cxn ang="0">
                <a:pos x="1045017487" y="1615019506"/>
              </a:cxn>
              <a:cxn ang="0">
                <a:pos x="1140017823" y="1567519338"/>
              </a:cxn>
              <a:cxn ang="0">
                <a:pos x="1140017823" y="1140017823"/>
              </a:cxn>
              <a:cxn ang="0">
                <a:pos x="1567519338" y="1140017823"/>
              </a:cxn>
              <a:cxn ang="0">
                <a:pos x="1615019506" y="1045017487"/>
              </a:cxn>
              <a:cxn ang="0">
                <a:pos x="1615019506" y="90251009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6" name="稻壳儿小白白(http://dwz.cn/Wu2UP)"/>
          <p:cNvSpPr>
            <a:spLocks noEditPoints="1"/>
          </p:cNvSpPr>
          <p:nvPr/>
        </p:nvSpPr>
        <p:spPr>
          <a:xfrm>
            <a:off x="5015865" y="1124585"/>
            <a:ext cx="303213" cy="257175"/>
          </a:xfrm>
          <a:custGeom>
            <a:avLst/>
            <a:gdLst/>
            <a:ahLst/>
            <a:cxnLst>
              <a:cxn ang="0">
                <a:pos x="949773375" y="1159483914"/>
              </a:cxn>
              <a:cxn ang="0">
                <a:pos x="332417925" y="1787540017"/>
              </a:cxn>
              <a:cxn ang="0">
                <a:pos x="237443344" y="1787540017"/>
              </a:cxn>
              <a:cxn ang="0">
                <a:pos x="142468763" y="1739225870"/>
              </a:cxn>
              <a:cxn ang="0">
                <a:pos x="142468763" y="1545983185"/>
              </a:cxn>
              <a:cxn ang="0">
                <a:pos x="237443344" y="1497669039"/>
              </a:cxn>
              <a:cxn ang="0">
                <a:pos x="332417925" y="1497669039"/>
              </a:cxn>
              <a:cxn ang="0">
                <a:pos x="664842741" y="1159483914"/>
              </a:cxn>
              <a:cxn ang="0">
                <a:pos x="664842741" y="1111176718"/>
              </a:cxn>
              <a:cxn ang="0">
                <a:pos x="522373978" y="966241228"/>
              </a:cxn>
              <a:cxn ang="0">
                <a:pos x="237443344" y="966241228"/>
              </a:cxn>
              <a:cxn ang="0">
                <a:pos x="0" y="724677446"/>
              </a:cxn>
              <a:cxn ang="0">
                <a:pos x="0" y="241556832"/>
              </a:cxn>
              <a:cxn ang="0">
                <a:pos x="237443344" y="0"/>
              </a:cxn>
              <a:cxn ang="0">
                <a:pos x="712330031" y="0"/>
              </a:cxn>
              <a:cxn ang="0">
                <a:pos x="949773375" y="241556832"/>
              </a:cxn>
              <a:cxn ang="0">
                <a:pos x="949773375" y="1159483914"/>
              </a:cxn>
              <a:cxn ang="0">
                <a:pos x="2089502804" y="1159483914"/>
              </a:cxn>
              <a:cxn ang="0">
                <a:pos x="1472147353" y="1787540017"/>
              </a:cxn>
              <a:cxn ang="0">
                <a:pos x="1377172772" y="1787540017"/>
              </a:cxn>
              <a:cxn ang="0">
                <a:pos x="1282198191" y="1739225870"/>
              </a:cxn>
              <a:cxn ang="0">
                <a:pos x="1282198191" y="1545983185"/>
              </a:cxn>
              <a:cxn ang="0">
                <a:pos x="1377172772" y="1497669039"/>
              </a:cxn>
              <a:cxn ang="0">
                <a:pos x="1472147353" y="1497669039"/>
              </a:cxn>
              <a:cxn ang="0">
                <a:pos x="1804572170" y="1159483914"/>
              </a:cxn>
              <a:cxn ang="0">
                <a:pos x="1804572170" y="1111176718"/>
              </a:cxn>
              <a:cxn ang="0">
                <a:pos x="1662103407" y="966241228"/>
              </a:cxn>
              <a:cxn ang="0">
                <a:pos x="1377172772" y="966241228"/>
              </a:cxn>
              <a:cxn ang="0">
                <a:pos x="1139729429" y="724677446"/>
              </a:cxn>
              <a:cxn ang="0">
                <a:pos x="1139729429" y="241556832"/>
              </a:cxn>
              <a:cxn ang="0">
                <a:pos x="1377172772" y="0"/>
              </a:cxn>
              <a:cxn ang="0">
                <a:pos x="1852059460" y="0"/>
              </a:cxn>
              <a:cxn ang="0">
                <a:pos x="2089502804" y="241556832"/>
              </a:cxn>
              <a:cxn ang="0">
                <a:pos x="2089502804" y="1159483914"/>
              </a:cxn>
            </a:cxnLst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7" name="稻壳儿小白白(http://dwz.cn/Wu2UP)"/>
          <p:cNvSpPr/>
          <p:nvPr/>
        </p:nvSpPr>
        <p:spPr>
          <a:xfrm>
            <a:off x="4999990" y="1608773"/>
            <a:ext cx="333375" cy="333375"/>
          </a:xfrm>
          <a:custGeom>
            <a:avLst/>
            <a:gdLst/>
            <a:ahLst/>
            <a:cxnLst>
              <a:cxn ang="0">
                <a:pos x="578850125" y="192947727"/>
              </a:cxn>
              <a:cxn ang="0">
                <a:pos x="578850125" y="192947727"/>
              </a:cxn>
              <a:cxn ang="0">
                <a:pos x="530607984" y="1254170641"/>
              </a:cxn>
              <a:cxn ang="0">
                <a:pos x="916510383" y="1254170641"/>
              </a:cxn>
              <a:cxn ang="0">
                <a:pos x="916510383" y="675320516"/>
              </a:cxn>
              <a:cxn ang="0">
                <a:pos x="723562656" y="482372789"/>
              </a:cxn>
              <a:cxn ang="0">
                <a:pos x="868275188" y="337660258"/>
              </a:cxn>
              <a:cxn ang="0">
                <a:pos x="1061222914" y="530607984"/>
              </a:cxn>
              <a:cxn ang="0">
                <a:pos x="964745578" y="241189867"/>
              </a:cxn>
              <a:cxn ang="0">
                <a:pos x="1157700250" y="0"/>
              </a:cxn>
              <a:cxn ang="0">
                <a:pos x="1350647977" y="241189867"/>
              </a:cxn>
              <a:cxn ang="0">
                <a:pos x="1254170641" y="530607984"/>
              </a:cxn>
              <a:cxn ang="0">
                <a:pos x="1447118367" y="337660258"/>
              </a:cxn>
              <a:cxn ang="0">
                <a:pos x="1591830898" y="482372789"/>
              </a:cxn>
              <a:cxn ang="0">
                <a:pos x="1398883172" y="675320516"/>
              </a:cxn>
              <a:cxn ang="0">
                <a:pos x="1398883172" y="1254170641"/>
              </a:cxn>
              <a:cxn ang="0">
                <a:pos x="1784785570" y="1254170641"/>
              </a:cxn>
              <a:cxn ang="0">
                <a:pos x="1736543430" y="192947727"/>
              </a:cxn>
              <a:cxn ang="0">
                <a:pos x="1736543430" y="192947727"/>
              </a:cxn>
              <a:cxn ang="0">
                <a:pos x="2147483647" y="1157700250"/>
              </a:cxn>
              <a:cxn ang="0">
                <a:pos x="1157700250" y="2147483647"/>
              </a:cxn>
              <a:cxn ang="0">
                <a:pos x="48235195" y="1109458109"/>
              </a:cxn>
              <a:cxn ang="0">
                <a:pos x="578850125" y="192947727"/>
              </a:cxn>
            </a:cxnLst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8" name="稻壳儿小白白(http://dwz.cn/Wu2UP)"/>
          <p:cNvSpPr>
            <a:spLocks noEditPoints="1"/>
          </p:cNvSpPr>
          <p:nvPr/>
        </p:nvSpPr>
        <p:spPr>
          <a:xfrm>
            <a:off x="4999990" y="2121535"/>
            <a:ext cx="333375" cy="295275"/>
          </a:xfrm>
          <a:custGeom>
            <a:avLst/>
            <a:gdLst/>
            <a:ahLst/>
            <a:cxnLst>
              <a:cxn ang="0">
                <a:pos x="2147483647" y="471540441"/>
              </a:cxn>
              <a:cxn ang="0">
                <a:pos x="1881255961" y="895919285"/>
              </a:cxn>
              <a:cxn ang="0">
                <a:pos x="1881255961" y="895919285"/>
              </a:cxn>
              <a:cxn ang="0">
                <a:pos x="1833020766" y="848764554"/>
              </a:cxn>
              <a:cxn ang="0">
                <a:pos x="1833020766" y="612997767"/>
              </a:cxn>
              <a:cxn ang="0">
                <a:pos x="1495360508" y="612997767"/>
              </a:cxn>
              <a:cxn ang="0">
                <a:pos x="1157700250" y="848764554"/>
              </a:cxn>
              <a:cxn ang="0">
                <a:pos x="1061222914" y="1084538208"/>
              </a:cxn>
              <a:cxn ang="0">
                <a:pos x="337660258" y="1744690706"/>
              </a:cxn>
              <a:cxn ang="0">
                <a:pos x="48235195" y="1744690706"/>
              </a:cxn>
              <a:cxn ang="0">
                <a:pos x="0" y="1697535975"/>
              </a:cxn>
              <a:cxn ang="0">
                <a:pos x="0" y="1461769188"/>
              </a:cxn>
              <a:cxn ang="0">
                <a:pos x="48235195" y="1414614457"/>
              </a:cxn>
              <a:cxn ang="0">
                <a:pos x="337660258" y="1414614457"/>
              </a:cxn>
              <a:cxn ang="0">
                <a:pos x="675320516" y="1178847670"/>
              </a:cxn>
              <a:cxn ang="0">
                <a:pos x="771797852" y="943074016"/>
              </a:cxn>
              <a:cxn ang="0">
                <a:pos x="1495360508" y="282921518"/>
              </a:cxn>
              <a:cxn ang="0">
                <a:pos x="1833020766" y="282921518"/>
              </a:cxn>
              <a:cxn ang="0">
                <a:pos x="1833020766" y="47154731"/>
              </a:cxn>
              <a:cxn ang="0">
                <a:pos x="1881255961" y="0"/>
              </a:cxn>
              <a:cxn ang="0">
                <a:pos x="1881255961" y="47154731"/>
              </a:cxn>
              <a:cxn ang="0">
                <a:pos x="2147483647" y="424385710"/>
              </a:cxn>
              <a:cxn ang="0">
                <a:pos x="2147483647" y="471540441"/>
              </a:cxn>
              <a:cxn ang="0">
                <a:pos x="2147483647" y="471540441"/>
              </a:cxn>
              <a:cxn ang="0">
                <a:pos x="675320516" y="943074016"/>
              </a:cxn>
              <a:cxn ang="0">
                <a:pos x="337660258" y="612997767"/>
              </a:cxn>
              <a:cxn ang="0">
                <a:pos x="48235195" y="612997767"/>
              </a:cxn>
              <a:cxn ang="0">
                <a:pos x="0" y="565843036"/>
              </a:cxn>
              <a:cxn ang="0">
                <a:pos x="0" y="330076249"/>
              </a:cxn>
              <a:cxn ang="0">
                <a:pos x="48235195" y="282921518"/>
              </a:cxn>
              <a:cxn ang="0">
                <a:pos x="337660258" y="282921518"/>
              </a:cxn>
              <a:cxn ang="0">
                <a:pos x="868275188" y="565843036"/>
              </a:cxn>
              <a:cxn ang="0">
                <a:pos x="675320516" y="943074016"/>
              </a:cxn>
              <a:cxn ang="0">
                <a:pos x="2147483647" y="1603226513"/>
              </a:cxn>
              <a:cxn ang="0">
                <a:pos x="1881255961" y="2027612224"/>
              </a:cxn>
              <a:cxn ang="0">
                <a:pos x="1881255961" y="2027612224"/>
              </a:cxn>
              <a:cxn ang="0">
                <a:pos x="1833020766" y="1980457493"/>
              </a:cxn>
              <a:cxn ang="0">
                <a:pos x="1833020766" y="1744690706"/>
              </a:cxn>
              <a:cxn ang="0">
                <a:pos x="964745578" y="1461769188"/>
              </a:cxn>
              <a:cxn ang="0">
                <a:pos x="1157700250" y="1131692939"/>
              </a:cxn>
              <a:cxn ang="0">
                <a:pos x="1495360508" y="1414614457"/>
              </a:cxn>
              <a:cxn ang="0">
                <a:pos x="1833020766" y="1414614457"/>
              </a:cxn>
              <a:cxn ang="0">
                <a:pos x="1833020766" y="1178847670"/>
              </a:cxn>
              <a:cxn ang="0">
                <a:pos x="1881255961" y="1131692939"/>
              </a:cxn>
              <a:cxn ang="0">
                <a:pos x="1881255961" y="1178847670"/>
              </a:cxn>
              <a:cxn ang="0">
                <a:pos x="2147483647" y="1556071783"/>
              </a:cxn>
              <a:cxn ang="0">
                <a:pos x="2147483647" y="1603226513"/>
              </a:cxn>
              <a:cxn ang="0">
                <a:pos x="2147483647" y="1603226513"/>
              </a:cxn>
            </a:cxnLst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9" name="稻壳儿小白白(http://dwz.cn/Wu2UP)"/>
          <p:cNvSpPr>
            <a:spLocks noEditPoints="1"/>
          </p:cNvSpPr>
          <p:nvPr/>
        </p:nvSpPr>
        <p:spPr>
          <a:xfrm>
            <a:off x="4999990" y="2624773"/>
            <a:ext cx="333375" cy="317500"/>
          </a:xfrm>
          <a:custGeom>
            <a:avLst/>
            <a:gdLst/>
            <a:ahLst/>
            <a:cxnLst>
              <a:cxn ang="0">
                <a:pos x="820033047" y="1238643424"/>
              </a:cxn>
              <a:cxn ang="0">
                <a:pos x="627085320" y="1095720109"/>
              </a:cxn>
              <a:cxn ang="0">
                <a:pos x="337660258" y="1667399565"/>
              </a:cxn>
              <a:cxn ang="0">
                <a:pos x="48235195" y="1238643424"/>
              </a:cxn>
              <a:cxn ang="0">
                <a:pos x="48235195" y="1095720109"/>
              </a:cxn>
              <a:cxn ang="0">
                <a:pos x="192947727" y="857519185"/>
              </a:cxn>
              <a:cxn ang="0">
                <a:pos x="48235195" y="714602772"/>
              </a:cxn>
              <a:cxn ang="0">
                <a:pos x="578850125" y="762241576"/>
              </a:cxn>
              <a:cxn ang="0">
                <a:pos x="820033047" y="1238643424"/>
              </a:cxn>
              <a:cxn ang="0">
                <a:pos x="1061222914" y="1953239293"/>
              </a:cxn>
              <a:cxn ang="0">
                <a:pos x="1061222914" y="2000878098"/>
              </a:cxn>
              <a:cxn ang="0">
                <a:pos x="530607984" y="1953239293"/>
              </a:cxn>
              <a:cxn ang="0">
                <a:pos x="385902398" y="1810322880"/>
              </a:cxn>
              <a:cxn ang="0">
                <a:pos x="434137594" y="1476837446"/>
              </a:cxn>
              <a:cxn ang="0">
                <a:pos x="1109458109" y="1476837446"/>
              </a:cxn>
              <a:cxn ang="0">
                <a:pos x="1061222914" y="1953239293"/>
              </a:cxn>
              <a:cxn ang="0">
                <a:pos x="820033047" y="762241576"/>
              </a:cxn>
              <a:cxn ang="0">
                <a:pos x="434137594" y="524040652"/>
              </a:cxn>
              <a:cxn ang="0">
                <a:pos x="385902398" y="524040652"/>
              </a:cxn>
              <a:cxn ang="0">
                <a:pos x="675320516" y="95277609"/>
              </a:cxn>
              <a:cxn ang="0">
                <a:pos x="868275188" y="0"/>
              </a:cxn>
              <a:cxn ang="0">
                <a:pos x="1157700250" y="238200924"/>
              </a:cxn>
              <a:cxn ang="0">
                <a:pos x="820033047" y="762241576"/>
              </a:cxn>
              <a:cxn ang="0">
                <a:pos x="2025968492" y="238200924"/>
              </a:cxn>
              <a:cxn ang="0">
                <a:pos x="1736543430" y="714602772"/>
              </a:cxn>
              <a:cxn ang="0">
                <a:pos x="1205935445" y="666957065"/>
              </a:cxn>
              <a:cxn ang="0">
                <a:pos x="1398883172" y="571679457"/>
              </a:cxn>
              <a:cxn ang="0">
                <a:pos x="1012987719" y="0"/>
              </a:cxn>
              <a:cxn ang="0">
                <a:pos x="1543595703" y="0"/>
              </a:cxn>
              <a:cxn ang="0">
                <a:pos x="1688308234" y="95277609"/>
              </a:cxn>
              <a:cxn ang="0">
                <a:pos x="1833020766" y="333478533"/>
              </a:cxn>
              <a:cxn ang="0">
                <a:pos x="2025968492" y="238200924"/>
              </a:cxn>
              <a:cxn ang="0">
                <a:pos x="1929498102" y="1857961685"/>
              </a:cxn>
              <a:cxn ang="0">
                <a:pos x="1833020766" y="1953239293"/>
              </a:cxn>
              <a:cxn ang="0">
                <a:pos x="1543595703" y="1953239293"/>
              </a:cxn>
              <a:cxn ang="0">
                <a:pos x="1543595703" y="2147483647"/>
              </a:cxn>
              <a:cxn ang="0">
                <a:pos x="1254170641" y="1715038370"/>
              </a:cxn>
              <a:cxn ang="0">
                <a:pos x="1495360508" y="1238643424"/>
              </a:cxn>
              <a:cxn ang="0">
                <a:pos x="1543595703" y="1476837446"/>
              </a:cxn>
              <a:cxn ang="0">
                <a:pos x="2147483647" y="1429198641"/>
              </a:cxn>
              <a:cxn ang="0">
                <a:pos x="1929498102" y="1857961685"/>
              </a:cxn>
              <a:cxn ang="0">
                <a:pos x="2147483647" y="1095720109"/>
              </a:cxn>
              <a:cxn ang="0">
                <a:pos x="2147483647" y="1286282228"/>
              </a:cxn>
              <a:cxn ang="0">
                <a:pos x="1929498102" y="1429198641"/>
              </a:cxn>
              <a:cxn ang="0">
                <a:pos x="1591830898" y="905157989"/>
              </a:cxn>
              <a:cxn ang="0">
                <a:pos x="1977733297" y="619318261"/>
              </a:cxn>
              <a:cxn ang="0">
                <a:pos x="2025968492" y="619318261"/>
              </a:cxn>
              <a:cxn ang="0">
                <a:pos x="2147483647" y="1095720109"/>
              </a:cxn>
            </a:cxnLst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0" name="稻壳儿小白白(http://dwz.cn/Wu2UP)"/>
          <p:cNvSpPr>
            <a:spLocks noEditPoints="1"/>
          </p:cNvSpPr>
          <p:nvPr/>
        </p:nvSpPr>
        <p:spPr>
          <a:xfrm>
            <a:off x="4985703" y="3137535"/>
            <a:ext cx="368300" cy="304800"/>
          </a:xfrm>
          <a:custGeom>
            <a:avLst/>
            <a:gdLst/>
            <a:ahLst/>
            <a:cxnLst>
              <a:cxn ang="0">
                <a:pos x="2147483647" y="1343641527"/>
              </a:cxn>
              <a:cxn ang="0">
                <a:pos x="1255520802" y="2111432727"/>
              </a:cxn>
              <a:cxn ang="0">
                <a:pos x="96577989" y="1343641527"/>
              </a:cxn>
              <a:cxn ang="0">
                <a:pos x="0" y="1007731145"/>
              </a:cxn>
              <a:cxn ang="0">
                <a:pos x="482896892" y="815783345"/>
              </a:cxn>
              <a:cxn ang="0">
                <a:pos x="1400394734" y="47985218"/>
              </a:cxn>
              <a:cxn ang="0">
                <a:pos x="1931573672" y="143962582"/>
              </a:cxn>
              <a:cxn ang="0">
                <a:pos x="2147483647" y="239933018"/>
              </a:cxn>
              <a:cxn ang="0">
                <a:pos x="1883284677" y="239933018"/>
              </a:cxn>
              <a:cxn ang="0">
                <a:pos x="1352105740" y="623835545"/>
              </a:cxn>
              <a:cxn ang="0">
                <a:pos x="2147483647" y="719805982"/>
              </a:cxn>
              <a:cxn ang="0">
                <a:pos x="2147483647" y="1295649382"/>
              </a:cxn>
              <a:cxn ang="0">
                <a:pos x="386311955" y="863768564"/>
              </a:cxn>
              <a:cxn ang="0">
                <a:pos x="96577989" y="1007731145"/>
              </a:cxn>
              <a:cxn ang="0">
                <a:pos x="2147483647" y="1343641527"/>
              </a:cxn>
              <a:cxn ang="0">
                <a:pos x="1255520802" y="719805982"/>
              </a:cxn>
              <a:cxn ang="0">
                <a:pos x="193155977" y="1343641527"/>
              </a:cxn>
              <a:cxn ang="0">
                <a:pos x="1255520802" y="2015455364"/>
              </a:cxn>
              <a:cxn ang="0">
                <a:pos x="2147483647" y="1343641527"/>
              </a:cxn>
              <a:cxn ang="0">
                <a:pos x="676052870" y="1199678945"/>
              </a:cxn>
              <a:cxn ang="0">
                <a:pos x="1062364825" y="1199678945"/>
              </a:cxn>
              <a:cxn ang="0">
                <a:pos x="1690128700" y="1631559764"/>
              </a:cxn>
              <a:cxn ang="0">
                <a:pos x="1255520802" y="1871499709"/>
              </a:cxn>
              <a:cxn ang="0">
                <a:pos x="869208847" y="1727537127"/>
              </a:cxn>
              <a:cxn ang="0">
                <a:pos x="917497842" y="1631559764"/>
              </a:cxn>
              <a:cxn ang="0">
                <a:pos x="1255520802" y="1775522345"/>
              </a:cxn>
              <a:cxn ang="0">
                <a:pos x="1690128700" y="1631559764"/>
              </a:cxn>
              <a:cxn ang="0">
                <a:pos x="1641839706" y="1391626745"/>
              </a:cxn>
              <a:cxn ang="0">
                <a:pos x="1641839706" y="1055716364"/>
              </a:cxn>
              <a:cxn ang="0">
                <a:pos x="1979862666" y="239933018"/>
              </a:cxn>
              <a:cxn ang="0">
                <a:pos x="2147483647" y="239933018"/>
              </a:cxn>
              <a:cxn ang="0">
                <a:pos x="1979862666" y="239933018"/>
              </a:cxn>
              <a:cxn ang="0">
                <a:pos x="2147483647" y="815783345"/>
              </a:cxn>
              <a:cxn ang="0">
                <a:pos x="2147483647" y="1199678945"/>
              </a:cxn>
            </a:cxnLst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1" name="稻壳儿小白白(http://dwz.cn/Wu2UP)"/>
          <p:cNvSpPr>
            <a:spLocks noEditPoints="1"/>
          </p:cNvSpPr>
          <p:nvPr/>
        </p:nvSpPr>
        <p:spPr>
          <a:xfrm>
            <a:off x="5026978" y="3669348"/>
            <a:ext cx="284162" cy="282575"/>
          </a:xfrm>
          <a:custGeom>
            <a:avLst/>
            <a:gdLst/>
            <a:ahLst/>
            <a:cxnLst>
              <a:cxn ang="0">
                <a:pos x="1969464445" y="380008238"/>
              </a:cxn>
              <a:cxn ang="0">
                <a:pos x="1969464445" y="1520019170"/>
              </a:cxn>
              <a:cxn ang="0">
                <a:pos x="1537143150" y="1947527576"/>
              </a:cxn>
              <a:cxn ang="0">
                <a:pos x="384284055" y="1947527576"/>
              </a:cxn>
              <a:cxn ang="0">
                <a:pos x="0" y="1520019170"/>
              </a:cxn>
              <a:cxn ang="0">
                <a:pos x="0" y="380008238"/>
              </a:cxn>
              <a:cxn ang="0">
                <a:pos x="384284055" y="0"/>
              </a:cxn>
              <a:cxn ang="0">
                <a:pos x="1537143150" y="0"/>
              </a:cxn>
              <a:cxn ang="0">
                <a:pos x="1969464445" y="380008238"/>
              </a:cxn>
              <a:cxn ang="0">
                <a:pos x="1777322418" y="855009921"/>
              </a:cxn>
              <a:cxn ang="0">
                <a:pos x="1633217630" y="712509416"/>
              </a:cxn>
              <a:cxn ang="0">
                <a:pos x="1489105911" y="760009585"/>
              </a:cxn>
              <a:cxn ang="0">
                <a:pos x="1008747377" y="617509080"/>
              </a:cxn>
              <a:cxn ang="0">
                <a:pos x="1104821856" y="285001010"/>
              </a:cxn>
              <a:cxn ang="0">
                <a:pos x="1393038363" y="332508070"/>
              </a:cxn>
              <a:cxn ang="0">
                <a:pos x="1537143150" y="522508743"/>
              </a:cxn>
              <a:cxn ang="0">
                <a:pos x="1681247938" y="332508070"/>
              </a:cxn>
              <a:cxn ang="0">
                <a:pos x="1537143150" y="190000673"/>
              </a:cxn>
              <a:cxn ang="0">
                <a:pos x="1393038363" y="285001010"/>
              </a:cxn>
              <a:cxn ang="0">
                <a:pos x="1104821856" y="237500841"/>
              </a:cxn>
              <a:cxn ang="0">
                <a:pos x="1056784616" y="237500841"/>
              </a:cxn>
              <a:cxn ang="0">
                <a:pos x="960717068" y="617509080"/>
              </a:cxn>
              <a:cxn ang="0">
                <a:pos x="480358534" y="760009585"/>
              </a:cxn>
              <a:cxn ang="0">
                <a:pos x="336246815" y="712509416"/>
              </a:cxn>
              <a:cxn ang="0">
                <a:pos x="192142027" y="855009921"/>
              </a:cxn>
              <a:cxn ang="0">
                <a:pos x="288216507" y="997517318"/>
              </a:cxn>
              <a:cxn ang="0">
                <a:pos x="288216507" y="1092517655"/>
              </a:cxn>
              <a:cxn ang="0">
                <a:pos x="960717068" y="1567519338"/>
              </a:cxn>
              <a:cxn ang="0">
                <a:pos x="1681247938" y="1092517655"/>
              </a:cxn>
              <a:cxn ang="0">
                <a:pos x="1681247938" y="997517318"/>
              </a:cxn>
              <a:cxn ang="0">
                <a:pos x="1777322418" y="855009921"/>
              </a:cxn>
              <a:cxn ang="0">
                <a:pos x="720537801" y="1092517655"/>
              </a:cxn>
              <a:cxn ang="0">
                <a:pos x="624463322" y="997517318"/>
              </a:cxn>
              <a:cxn ang="0">
                <a:pos x="720537801" y="902510090"/>
              </a:cxn>
              <a:cxn ang="0">
                <a:pos x="864642589" y="997517318"/>
              </a:cxn>
              <a:cxn ang="0">
                <a:pos x="720537801" y="1092517655"/>
              </a:cxn>
              <a:cxn ang="0">
                <a:pos x="1248926644" y="1282518328"/>
              </a:cxn>
              <a:cxn ang="0">
                <a:pos x="1248926644" y="1330018496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720537801" y="1330018496"/>
              </a:cxn>
              <a:cxn ang="0">
                <a:pos x="720537801" y="1282518328"/>
              </a:cxn>
              <a:cxn ang="0">
                <a:pos x="768568110" y="1282518328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1200896335" y="1282518328"/>
              </a:cxn>
              <a:cxn ang="0">
                <a:pos x="1248926644" y="1282518328"/>
              </a:cxn>
              <a:cxn ang="0">
                <a:pos x="1345001123" y="997517318"/>
              </a:cxn>
              <a:cxn ang="0">
                <a:pos x="1248926644" y="1092517655"/>
              </a:cxn>
              <a:cxn ang="0">
                <a:pos x="1104821856" y="997517318"/>
              </a:cxn>
              <a:cxn ang="0">
                <a:pos x="1248926644" y="902510090"/>
              </a:cxn>
              <a:cxn ang="0">
                <a:pos x="1345001123" y="997517318"/>
              </a:cxn>
              <a:cxn ang="0">
                <a:pos x="1441068671" y="332508070"/>
              </a:cxn>
              <a:cxn ang="0">
                <a:pos x="1537143150" y="237500841"/>
              </a:cxn>
              <a:cxn ang="0">
                <a:pos x="1633217630" y="332508070"/>
              </a:cxn>
              <a:cxn ang="0">
                <a:pos x="1537143150" y="427508407"/>
              </a:cxn>
              <a:cxn ang="0">
                <a:pos x="1441068671" y="332508070"/>
              </a:cxn>
            </a:cxnLst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2" name="稻壳儿小白白(http://dwz.cn/Wu2UP)"/>
          <p:cNvSpPr>
            <a:spLocks noEditPoints="1"/>
          </p:cNvSpPr>
          <p:nvPr/>
        </p:nvSpPr>
        <p:spPr>
          <a:xfrm>
            <a:off x="5026978" y="4174173"/>
            <a:ext cx="284162" cy="282575"/>
          </a:xfrm>
          <a:custGeom>
            <a:avLst/>
            <a:gdLst/>
            <a:ahLst/>
            <a:cxnLst>
              <a:cxn ang="0">
                <a:pos x="1921427205" y="1187517991"/>
              </a:cxn>
              <a:cxn ang="0">
                <a:pos x="960717068" y="1947527576"/>
              </a:cxn>
              <a:cxn ang="0">
                <a:pos x="288216507" y="1710026735"/>
              </a:cxn>
              <a:cxn ang="0">
                <a:pos x="144104788" y="1852527240"/>
              </a:cxn>
              <a:cxn ang="0">
                <a:pos x="48037240" y="1900027408"/>
              </a:cxn>
              <a:cxn ang="0">
                <a:pos x="0" y="1805027071"/>
              </a:cxn>
              <a:cxn ang="0">
                <a:pos x="0" y="1235018160"/>
              </a:cxn>
              <a:cxn ang="0">
                <a:pos x="48037240" y="1140017823"/>
              </a:cxn>
              <a:cxn ang="0">
                <a:pos x="624463322" y="1140017823"/>
              </a:cxn>
              <a:cxn ang="0">
                <a:pos x="720537801" y="1235018160"/>
              </a:cxn>
              <a:cxn ang="0">
                <a:pos x="720537801" y="1282518328"/>
              </a:cxn>
              <a:cxn ang="0">
                <a:pos x="528395774" y="1472519001"/>
              </a:cxn>
              <a:cxn ang="0">
                <a:pos x="960717068" y="1662526566"/>
              </a:cxn>
              <a:cxn ang="0">
                <a:pos x="1537143150" y="1330018496"/>
              </a:cxn>
              <a:cxn ang="0">
                <a:pos x="1585180390" y="1187517991"/>
              </a:cxn>
              <a:cxn ang="0">
                <a:pos x="1633217630" y="1140017823"/>
              </a:cxn>
              <a:cxn ang="0">
                <a:pos x="1873389966" y="1140017823"/>
              </a:cxn>
              <a:cxn ang="0">
                <a:pos x="1921427205" y="1187517991"/>
              </a:cxn>
              <a:cxn ang="0">
                <a:pos x="1921427205" y="1187517991"/>
              </a:cxn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712509416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432321294" y="665009248"/>
              </a:cxn>
              <a:cxn ang="0">
                <a:pos x="336246815" y="807509753"/>
              </a:cxn>
              <a:cxn ang="0">
                <a:pos x="288216507" y="807509753"/>
              </a:cxn>
              <a:cxn ang="0">
                <a:pos x="48037240" y="807509753"/>
              </a:cxn>
              <a:cxn ang="0">
                <a:pos x="0" y="807509753"/>
              </a:cxn>
              <a:cxn ang="0">
                <a:pos x="0" y="760009585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873389966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3" name="稻壳儿小白白(http://dwz.cn/Wu2UP)"/>
          <p:cNvSpPr>
            <a:spLocks noEditPoints="1"/>
          </p:cNvSpPr>
          <p:nvPr/>
        </p:nvSpPr>
        <p:spPr>
          <a:xfrm>
            <a:off x="5026978" y="4686935"/>
            <a:ext cx="284162" cy="284163"/>
          </a:xfrm>
          <a:custGeom>
            <a:avLst/>
            <a:gdLst/>
            <a:ahLst/>
            <a:cxnLst>
              <a:cxn ang="0">
                <a:pos x="816605349" y="624465520"/>
              </a:cxn>
              <a:cxn ang="0">
                <a:pos x="192142027" y="1633223377"/>
              </a:cxn>
              <a:cxn ang="0">
                <a:pos x="0" y="1008757858"/>
              </a:cxn>
              <a:cxn ang="0">
                <a:pos x="816605349" y="0"/>
              </a:cxn>
              <a:cxn ang="0">
                <a:pos x="816605349" y="624465520"/>
              </a:cxn>
              <a:cxn ang="0">
                <a:pos x="960717068" y="1969478307"/>
              </a:cxn>
              <a:cxn ang="0">
                <a:pos x="480358534" y="1873403489"/>
              </a:cxn>
              <a:cxn ang="0">
                <a:pos x="960717068" y="1248937970"/>
              </a:cxn>
              <a:cxn ang="0">
                <a:pos x="1441068671" y="1873403489"/>
              </a:cxn>
              <a:cxn ang="0">
                <a:pos x="960717068" y="1969478307"/>
              </a:cxn>
              <a:cxn ang="0">
                <a:pos x="1729285178" y="1633223377"/>
              </a:cxn>
              <a:cxn ang="0">
                <a:pos x="1152859096" y="624465520"/>
              </a:cxn>
              <a:cxn ang="0">
                <a:pos x="1152859096" y="0"/>
              </a:cxn>
              <a:cxn ang="0">
                <a:pos x="1969464445" y="1008757858"/>
              </a:cxn>
              <a:cxn ang="0">
                <a:pos x="1729285178" y="1633223377"/>
              </a:cxn>
            </a:cxnLst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4" name="稻壳儿小白白(http://dwz.cn/Wu2UP)"/>
          <p:cNvSpPr>
            <a:spLocks noEditPoints="1"/>
          </p:cNvSpPr>
          <p:nvPr/>
        </p:nvSpPr>
        <p:spPr>
          <a:xfrm>
            <a:off x="5026978" y="5218748"/>
            <a:ext cx="284162" cy="236537"/>
          </a:xfrm>
          <a:custGeom>
            <a:avLst/>
            <a:gdLst/>
            <a:ahLst/>
            <a:cxnLst>
              <a:cxn ang="0">
                <a:pos x="1969464445" y="241998222"/>
              </a:cxn>
              <a:cxn ang="0">
                <a:pos x="1873389966" y="338797511"/>
              </a:cxn>
              <a:cxn ang="0">
                <a:pos x="48037240" y="338797511"/>
              </a:cxn>
              <a:cxn ang="0">
                <a:pos x="0" y="241998222"/>
              </a:cxn>
              <a:cxn ang="0">
                <a:pos x="0" y="96799289"/>
              </a:cxn>
              <a:cxn ang="0">
                <a:pos x="48037240" y="0"/>
              </a:cxn>
              <a:cxn ang="0">
                <a:pos x="1873389966" y="0"/>
              </a:cxn>
              <a:cxn ang="0">
                <a:pos x="1969464445" y="96799289"/>
              </a:cxn>
              <a:cxn ang="0">
                <a:pos x="1969464445" y="241998222"/>
              </a:cxn>
              <a:cxn ang="0">
                <a:pos x="1969464445" y="919586286"/>
              </a:cxn>
              <a:cxn ang="0">
                <a:pos x="1873389966" y="967985931"/>
              </a:cxn>
              <a:cxn ang="0">
                <a:pos x="48037240" y="967985931"/>
              </a:cxn>
              <a:cxn ang="0">
                <a:pos x="0" y="919586286"/>
              </a:cxn>
              <a:cxn ang="0">
                <a:pos x="0" y="725994666"/>
              </a:cxn>
              <a:cxn ang="0">
                <a:pos x="48037240" y="677595021"/>
              </a:cxn>
              <a:cxn ang="0">
                <a:pos x="1873389966" y="677595021"/>
              </a:cxn>
              <a:cxn ang="0">
                <a:pos x="1969464445" y="725994666"/>
              </a:cxn>
              <a:cxn ang="0">
                <a:pos x="1969464445" y="919586286"/>
              </a:cxn>
              <a:cxn ang="0">
                <a:pos x="1969464445" y="1548781663"/>
              </a:cxn>
              <a:cxn ang="0">
                <a:pos x="1873389966" y="1645580952"/>
              </a:cxn>
              <a:cxn ang="0">
                <a:pos x="48037240" y="1645580952"/>
              </a:cxn>
              <a:cxn ang="0">
                <a:pos x="0" y="1548781663"/>
              </a:cxn>
              <a:cxn ang="0">
                <a:pos x="0" y="1403582730"/>
              </a:cxn>
              <a:cxn ang="0">
                <a:pos x="48037240" y="1306783441"/>
              </a:cxn>
              <a:cxn ang="0">
                <a:pos x="1873389966" y="1306783441"/>
              </a:cxn>
              <a:cxn ang="0">
                <a:pos x="1969464445" y="1403582730"/>
              </a:cxn>
              <a:cxn ang="0">
                <a:pos x="1969464445" y="1548781663"/>
              </a:cxn>
            </a:cxnLst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5" name="稻壳儿小白白(http://dwz.cn/Wu2UP)"/>
          <p:cNvSpPr/>
          <p:nvPr/>
        </p:nvSpPr>
        <p:spPr>
          <a:xfrm>
            <a:off x="5026978" y="5702935"/>
            <a:ext cx="284162" cy="282575"/>
          </a:xfrm>
          <a:custGeom>
            <a:avLst/>
            <a:gdLst/>
            <a:ahLst/>
            <a:cxnLst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665009248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288216507" y="997517318"/>
              </a:cxn>
              <a:cxn ang="0">
                <a:pos x="960717068" y="1615019506"/>
              </a:cxn>
              <a:cxn ang="0">
                <a:pos x="1489105911" y="1377518665"/>
              </a:cxn>
              <a:cxn ang="0">
                <a:pos x="1537143150" y="1377518665"/>
              </a:cxn>
              <a:cxn ang="0">
                <a:pos x="1537143150" y="1377518665"/>
              </a:cxn>
              <a:cxn ang="0">
                <a:pos x="1729285178" y="1567519338"/>
              </a:cxn>
              <a:cxn ang="0">
                <a:pos x="1729285178" y="1615019506"/>
              </a:cxn>
              <a:cxn ang="0">
                <a:pos x="960717068" y="1947527576"/>
              </a:cxn>
              <a:cxn ang="0">
                <a:pos x="0" y="997517318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921427205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6" name="稻壳儿小白白(http://dwz.cn/Wu2UP)"/>
          <p:cNvSpPr>
            <a:spLocks noEditPoints="1"/>
          </p:cNvSpPr>
          <p:nvPr/>
        </p:nvSpPr>
        <p:spPr>
          <a:xfrm>
            <a:off x="5898515" y="1124585"/>
            <a:ext cx="263525" cy="257175"/>
          </a:xfrm>
          <a:custGeom>
            <a:avLst/>
            <a:gdLst/>
            <a:ahLst/>
            <a:cxnLst>
              <a:cxn ang="0">
                <a:pos x="1779417888" y="1787540017"/>
              </a:cxn>
              <a:cxn ang="0">
                <a:pos x="1731324576" y="1787540017"/>
              </a:cxn>
              <a:cxn ang="0">
                <a:pos x="1538958261" y="1787540017"/>
              </a:cxn>
              <a:cxn ang="0">
                <a:pos x="1442771636" y="1739225870"/>
              </a:cxn>
              <a:cxn ang="0">
                <a:pos x="48093313" y="338185125"/>
              </a:cxn>
              <a:cxn ang="0">
                <a:pos x="0" y="241556832"/>
              </a:cxn>
              <a:cxn ang="0">
                <a:pos x="0" y="48314147"/>
              </a:cxn>
              <a:cxn ang="0">
                <a:pos x="0" y="0"/>
              </a:cxn>
              <a:cxn ang="0">
                <a:pos x="96186625" y="0"/>
              </a:cxn>
              <a:cxn ang="0">
                <a:pos x="96186625" y="0"/>
              </a:cxn>
              <a:cxn ang="0">
                <a:pos x="1298491698" y="531427810"/>
              </a:cxn>
              <a:cxn ang="0">
                <a:pos x="1827511201" y="1739225870"/>
              </a:cxn>
              <a:cxn ang="0">
                <a:pos x="1779417888" y="1787540017"/>
              </a:cxn>
              <a:cxn ang="0">
                <a:pos x="1106125383" y="1787540017"/>
              </a:cxn>
              <a:cxn ang="0">
                <a:pos x="1058032070" y="1787540017"/>
              </a:cxn>
              <a:cxn ang="0">
                <a:pos x="913759068" y="1787540017"/>
              </a:cxn>
              <a:cxn ang="0">
                <a:pos x="817572443" y="1739225870"/>
              </a:cxn>
              <a:cxn ang="0">
                <a:pos x="48093313" y="966241228"/>
              </a:cxn>
              <a:cxn ang="0">
                <a:pos x="0" y="917927082"/>
              </a:cxn>
              <a:cxn ang="0">
                <a:pos x="0" y="724677446"/>
              </a:cxn>
              <a:cxn ang="0">
                <a:pos x="0" y="676363299"/>
              </a:cxn>
              <a:cxn ang="0">
                <a:pos x="96186625" y="628056103"/>
              </a:cxn>
              <a:cxn ang="0">
                <a:pos x="96186625" y="628056103"/>
              </a:cxn>
              <a:cxn ang="0">
                <a:pos x="817572443" y="966241228"/>
              </a:cxn>
              <a:cxn ang="0">
                <a:pos x="1154218695" y="1739225870"/>
              </a:cxn>
              <a:cxn ang="0">
                <a:pos x="1106125383" y="1787540017"/>
              </a:cxn>
              <a:cxn ang="0">
                <a:pos x="240459628" y="1787540017"/>
              </a:cxn>
              <a:cxn ang="0">
                <a:pos x="0" y="1545983185"/>
              </a:cxn>
              <a:cxn ang="0">
                <a:pos x="240459628" y="1304419403"/>
              </a:cxn>
              <a:cxn ang="0">
                <a:pos x="480926190" y="1545983185"/>
              </a:cxn>
              <a:cxn ang="0">
                <a:pos x="240459628" y="1787540017"/>
              </a:cxn>
            </a:cxnLst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7" name="稻壳儿小白白(http://dwz.cn/Wu2UP)"/>
          <p:cNvSpPr>
            <a:spLocks noEditPoints="1"/>
          </p:cNvSpPr>
          <p:nvPr/>
        </p:nvSpPr>
        <p:spPr>
          <a:xfrm>
            <a:off x="5885815" y="1629410"/>
            <a:ext cx="284163" cy="282575"/>
          </a:xfrm>
          <a:custGeom>
            <a:avLst/>
            <a:gdLst/>
            <a:ahLst/>
            <a:cxnLst>
              <a:cxn ang="0">
                <a:pos x="1969478307" y="1615019506"/>
              </a:cxn>
              <a:cxn ang="0">
                <a:pos x="1633223377" y="1947527576"/>
              </a:cxn>
              <a:cxn ang="0">
                <a:pos x="38428540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4285407" y="0"/>
              </a:cxn>
              <a:cxn ang="0">
                <a:pos x="1633223377" y="0"/>
              </a:cxn>
              <a:cxn ang="0">
                <a:pos x="1969478307" y="380008238"/>
              </a:cxn>
              <a:cxn ang="0">
                <a:pos x="1969478307" y="1615019506"/>
              </a:cxn>
              <a:cxn ang="0">
                <a:pos x="384285407" y="380008238"/>
              </a:cxn>
              <a:cxn ang="0">
                <a:pos x="336254929" y="380008238"/>
              </a:cxn>
              <a:cxn ang="0">
                <a:pos x="336254929" y="427508407"/>
              </a:cxn>
              <a:cxn ang="0">
                <a:pos x="336254929" y="570008912"/>
              </a:cxn>
              <a:cxn ang="0">
                <a:pos x="384285407" y="617509080"/>
              </a:cxn>
              <a:cxn ang="0">
                <a:pos x="1345012787" y="1615019506"/>
              </a:cxn>
              <a:cxn ang="0">
                <a:pos x="1393043265" y="1662526566"/>
              </a:cxn>
              <a:cxn ang="0">
                <a:pos x="1585192899" y="1662526566"/>
              </a:cxn>
              <a:cxn ang="0">
                <a:pos x="1585192899" y="1615019506"/>
              </a:cxn>
              <a:cxn ang="0">
                <a:pos x="1633223377" y="1615019506"/>
              </a:cxn>
              <a:cxn ang="0">
                <a:pos x="384285407" y="380008238"/>
              </a:cxn>
              <a:cxn ang="0">
                <a:pos x="384285407" y="855009921"/>
              </a:cxn>
              <a:cxn ang="0">
                <a:pos x="336254929" y="902510090"/>
              </a:cxn>
              <a:cxn ang="0">
                <a:pos x="336254929" y="902510090"/>
              </a:cxn>
              <a:cxn ang="0">
                <a:pos x="336254929" y="1092517655"/>
              </a:cxn>
              <a:cxn ang="0">
                <a:pos x="384285407" y="1092517655"/>
              </a:cxn>
              <a:cxn ang="0">
                <a:pos x="864645632" y="1615019506"/>
              </a:cxn>
              <a:cxn ang="0">
                <a:pos x="912683040" y="1662526566"/>
              </a:cxn>
              <a:cxn ang="0">
                <a:pos x="1056795266" y="1662526566"/>
              </a:cxn>
              <a:cxn ang="0">
                <a:pos x="1104832675" y="1615019506"/>
              </a:cxn>
              <a:cxn ang="0">
                <a:pos x="1104832675" y="1615019506"/>
              </a:cxn>
              <a:cxn ang="0">
                <a:pos x="384285407" y="855009921"/>
              </a:cxn>
              <a:cxn ang="0">
                <a:pos x="480360224" y="1330018496"/>
              </a:cxn>
              <a:cxn ang="0">
                <a:pos x="336254929" y="1472519001"/>
              </a:cxn>
              <a:cxn ang="0">
                <a:pos x="480360224" y="1662526566"/>
              </a:cxn>
              <a:cxn ang="0">
                <a:pos x="672502928" y="1472519001"/>
              </a:cxn>
              <a:cxn ang="0">
                <a:pos x="480360224" y="1330018496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8" name="稻壳儿小白白(http://dwz.cn/Wu2UP)"/>
          <p:cNvSpPr>
            <a:spLocks noEditPoints="1"/>
          </p:cNvSpPr>
          <p:nvPr/>
        </p:nvSpPr>
        <p:spPr>
          <a:xfrm>
            <a:off x="5912803" y="2142173"/>
            <a:ext cx="236537" cy="263525"/>
          </a:xfrm>
          <a:custGeom>
            <a:avLst/>
            <a:gdLst/>
            <a:ahLst/>
            <a:cxnLst>
              <a:cxn ang="0">
                <a:pos x="1064785219" y="1106125383"/>
              </a:cxn>
              <a:cxn ang="0">
                <a:pos x="629195377" y="1106125383"/>
              </a:cxn>
              <a:cxn ang="0">
                <a:pos x="629195377" y="1250405320"/>
              </a:cxn>
              <a:cxn ang="0">
                <a:pos x="1258383797" y="1250405320"/>
              </a:cxn>
              <a:cxn ang="0">
                <a:pos x="1306783441" y="1298491698"/>
              </a:cxn>
              <a:cxn ang="0">
                <a:pos x="1306783441" y="1490864948"/>
              </a:cxn>
              <a:cxn ang="0">
                <a:pos x="1258383797" y="1538958261"/>
              </a:cxn>
              <a:cxn ang="0">
                <a:pos x="629195377" y="1538958261"/>
              </a:cxn>
              <a:cxn ang="0">
                <a:pos x="629195377" y="1779417888"/>
              </a:cxn>
              <a:cxn ang="0">
                <a:pos x="580795733" y="1827511201"/>
              </a:cxn>
              <a:cxn ang="0">
                <a:pos x="338797511" y="1827511201"/>
              </a:cxn>
              <a:cxn ang="0">
                <a:pos x="290397866" y="1779417888"/>
              </a:cxn>
              <a:cxn ang="0">
                <a:pos x="290397866" y="1538958261"/>
              </a:cxn>
              <a:cxn ang="0">
                <a:pos x="0" y="1538958261"/>
              </a:cxn>
              <a:cxn ang="0">
                <a:pos x="0" y="1490864948"/>
              </a:cxn>
              <a:cxn ang="0">
                <a:pos x="0" y="1298491698"/>
              </a:cxn>
              <a:cxn ang="0">
                <a:pos x="0" y="1250405320"/>
              </a:cxn>
              <a:cxn ang="0">
                <a:pos x="290397866" y="1250405320"/>
              </a:cxn>
              <a:cxn ang="0">
                <a:pos x="290397866" y="1106125383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865665755"/>
              </a:cxn>
              <a:cxn ang="0">
                <a:pos x="0" y="865665755"/>
              </a:cxn>
              <a:cxn ang="0">
                <a:pos x="290397866" y="865665755"/>
              </a:cxn>
              <a:cxn ang="0">
                <a:pos x="290397866" y="48093313"/>
              </a:cxn>
              <a:cxn ang="0">
                <a:pos x="338797511" y="0"/>
              </a:cxn>
              <a:cxn ang="0">
                <a:pos x="1064785219" y="0"/>
              </a:cxn>
              <a:cxn ang="0">
                <a:pos x="1645580952" y="577105880"/>
              </a:cxn>
              <a:cxn ang="0">
                <a:pos x="1064785219" y="1106125383"/>
              </a:cxn>
              <a:cxn ang="0">
                <a:pos x="1016385575" y="288552940"/>
              </a:cxn>
              <a:cxn ang="0">
                <a:pos x="629195377" y="288552940"/>
              </a:cxn>
              <a:cxn ang="0">
                <a:pos x="629195377" y="865665755"/>
              </a:cxn>
              <a:cxn ang="0">
                <a:pos x="1016385575" y="865665755"/>
              </a:cxn>
              <a:cxn ang="0">
                <a:pos x="1355183086" y="577105880"/>
              </a:cxn>
              <a:cxn ang="0">
                <a:pos x="1016385575" y="288552940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9" name="稻壳儿小白白(http://dwz.cn/Wu2UP)"/>
          <p:cNvSpPr/>
          <p:nvPr/>
        </p:nvSpPr>
        <p:spPr>
          <a:xfrm>
            <a:off x="5947728" y="2646998"/>
            <a:ext cx="166687" cy="263525"/>
          </a:xfrm>
          <a:custGeom>
            <a:avLst/>
            <a:gdLst/>
            <a:ahLst/>
            <a:cxnLst>
              <a:cxn ang="0">
                <a:pos x="1157689832" y="577105880"/>
              </a:cxn>
              <a:cxn ang="0">
                <a:pos x="1109454781" y="625199193"/>
              </a:cxn>
              <a:cxn ang="0">
                <a:pos x="868265638" y="625199193"/>
              </a:cxn>
              <a:cxn ang="0">
                <a:pos x="385894296" y="1058032070"/>
              </a:cxn>
              <a:cxn ang="0">
                <a:pos x="964742684" y="1779417888"/>
              </a:cxn>
              <a:cxn ang="0">
                <a:pos x="964742684" y="1827511201"/>
              </a:cxn>
              <a:cxn ang="0">
                <a:pos x="916507634" y="1827511201"/>
              </a:cxn>
              <a:cxn ang="0">
                <a:pos x="675318490" y="1827511201"/>
              </a:cxn>
              <a:cxn ang="0">
                <a:pos x="627083439" y="1827511201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913759068"/>
              </a:cxn>
              <a:cxn ang="0">
                <a:pos x="48235051" y="865665755"/>
              </a:cxn>
              <a:cxn ang="0">
                <a:pos x="192947148" y="865665755"/>
              </a:cxn>
              <a:cxn ang="0">
                <a:pos x="578848389" y="625199193"/>
              </a:cxn>
              <a:cxn ang="0">
                <a:pos x="48235051" y="625199193"/>
              </a:cxn>
              <a:cxn ang="0">
                <a:pos x="0" y="577105880"/>
              </a:cxn>
              <a:cxn ang="0">
                <a:pos x="0" y="480926190"/>
              </a:cxn>
              <a:cxn ang="0">
                <a:pos x="48235051" y="432832878"/>
              </a:cxn>
              <a:cxn ang="0">
                <a:pos x="578848389" y="432832878"/>
              </a:cxn>
              <a:cxn ang="0">
                <a:pos x="192947148" y="288552940"/>
              </a:cxn>
              <a:cxn ang="0">
                <a:pos x="48235051" y="288552940"/>
              </a:cxn>
              <a:cxn ang="0">
                <a:pos x="0" y="240459628"/>
              </a:cxn>
              <a:cxn ang="0">
                <a:pos x="0" y="48093313"/>
              </a:cxn>
              <a:cxn ang="0">
                <a:pos x="48235051" y="0"/>
              </a:cxn>
              <a:cxn ang="0">
                <a:pos x="1109454781" y="0"/>
              </a:cxn>
              <a:cxn ang="0">
                <a:pos x="1157689832" y="48093313"/>
              </a:cxn>
              <a:cxn ang="0">
                <a:pos x="1157689832" y="192366315"/>
              </a:cxn>
              <a:cxn ang="0">
                <a:pos x="1109454781" y="240459628"/>
              </a:cxn>
              <a:cxn ang="0">
                <a:pos x="820030587" y="240459628"/>
              </a:cxn>
              <a:cxn ang="0">
                <a:pos x="868265638" y="432832878"/>
              </a:cxn>
              <a:cxn ang="0">
                <a:pos x="1109454781" y="432832878"/>
              </a:cxn>
              <a:cxn ang="0">
                <a:pos x="1157689832" y="480926190"/>
              </a:cxn>
              <a:cxn ang="0">
                <a:pos x="1157689832" y="577105880"/>
              </a:cxn>
            </a:cxnLst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0" name="稻壳儿小白白(http://dwz.cn/Wu2UP)"/>
          <p:cNvSpPr>
            <a:spLocks noEditPoints="1"/>
          </p:cNvSpPr>
          <p:nvPr/>
        </p:nvSpPr>
        <p:spPr>
          <a:xfrm>
            <a:off x="5885815" y="3158173"/>
            <a:ext cx="284163" cy="284162"/>
          </a:xfrm>
          <a:custGeom>
            <a:avLst/>
            <a:gdLst/>
            <a:ahLst/>
            <a:cxnLst>
              <a:cxn ang="0">
                <a:pos x="1969478307" y="1873389966"/>
              </a:cxn>
              <a:cxn ang="0">
                <a:pos x="1873403489" y="1969464445"/>
              </a:cxn>
              <a:cxn ang="0">
                <a:pos x="144105295" y="1969464445"/>
              </a:cxn>
              <a:cxn ang="0">
                <a:pos x="0" y="1873389966"/>
              </a:cxn>
              <a:cxn ang="0">
                <a:pos x="0" y="144104788"/>
              </a:cxn>
              <a:cxn ang="0">
                <a:pos x="144105295" y="0"/>
              </a:cxn>
              <a:cxn ang="0">
                <a:pos x="1345012787" y="0"/>
              </a:cxn>
              <a:cxn ang="0">
                <a:pos x="1537155491" y="96074479"/>
              </a:cxn>
              <a:cxn ang="0">
                <a:pos x="1921440898" y="432321294"/>
              </a:cxn>
              <a:cxn ang="0">
                <a:pos x="1969478307" y="672500562"/>
              </a:cxn>
              <a:cxn ang="0">
                <a:pos x="1969478307" y="1873389966"/>
              </a:cxn>
              <a:cxn ang="0">
                <a:pos x="1825373012" y="1825359657"/>
              </a:cxn>
              <a:cxn ang="0">
                <a:pos x="1825373012" y="672500562"/>
              </a:cxn>
              <a:cxn ang="0">
                <a:pos x="1777335603" y="576426082"/>
              </a:cxn>
              <a:cxn ang="0">
                <a:pos x="1441080673" y="192142027"/>
              </a:cxn>
              <a:cxn ang="0">
                <a:pos x="1345012787" y="192142027"/>
              </a:cxn>
              <a:cxn ang="0">
                <a:pos x="1345012787" y="720537801"/>
              </a:cxn>
              <a:cxn ang="0">
                <a:pos x="1200900561" y="816605349"/>
              </a:cxn>
              <a:cxn ang="0">
                <a:pos x="480360224" y="816605349"/>
              </a:cxn>
              <a:cxn ang="0">
                <a:pos x="336254929" y="720537801"/>
              </a:cxn>
              <a:cxn ang="0">
                <a:pos x="336254929" y="192142027"/>
              </a:cxn>
              <a:cxn ang="0">
                <a:pos x="192142704" y="192142027"/>
              </a:cxn>
              <a:cxn ang="0">
                <a:pos x="192142704" y="1825359657"/>
              </a:cxn>
              <a:cxn ang="0">
                <a:pos x="336254929" y="1825359657"/>
              </a:cxn>
              <a:cxn ang="0">
                <a:pos x="336254929" y="1296963883"/>
              </a:cxn>
              <a:cxn ang="0">
                <a:pos x="480360224" y="1152859096"/>
              </a:cxn>
              <a:cxn ang="0">
                <a:pos x="1537155491" y="1152859096"/>
              </a:cxn>
              <a:cxn ang="0">
                <a:pos x="1633223377" y="1296963883"/>
              </a:cxn>
              <a:cxn ang="0">
                <a:pos x="1633223377" y="1825359657"/>
              </a:cxn>
              <a:cxn ang="0">
                <a:pos x="1825373012" y="1825359657"/>
              </a:cxn>
              <a:cxn ang="0">
                <a:pos x="1489118082" y="1825359657"/>
              </a:cxn>
              <a:cxn ang="0">
                <a:pos x="1489118082" y="1345001123"/>
              </a:cxn>
              <a:cxn ang="0">
                <a:pos x="480360224" y="1345001123"/>
              </a:cxn>
              <a:cxn ang="0">
                <a:pos x="480360224" y="1825359657"/>
              </a:cxn>
              <a:cxn ang="0">
                <a:pos x="1489118082" y="1825359657"/>
              </a:cxn>
              <a:cxn ang="0">
                <a:pos x="1152863153" y="192142027"/>
              </a:cxn>
              <a:cxn ang="0">
                <a:pos x="1104832675" y="192142027"/>
              </a:cxn>
              <a:cxn ang="0">
                <a:pos x="864645632" y="192142027"/>
              </a:cxn>
              <a:cxn ang="0">
                <a:pos x="816615154" y="192142027"/>
              </a:cxn>
              <a:cxn ang="0">
                <a:pos x="816615154" y="624463322"/>
              </a:cxn>
              <a:cxn ang="0">
                <a:pos x="864645632" y="672500562"/>
              </a:cxn>
              <a:cxn ang="0">
                <a:pos x="1104832675" y="672500562"/>
              </a:cxn>
              <a:cxn ang="0">
                <a:pos x="1152863153" y="624463322"/>
              </a:cxn>
              <a:cxn ang="0">
                <a:pos x="1152863153" y="192142027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1" name="稻壳儿小白白(http://dwz.cn/Wu2UP)"/>
          <p:cNvSpPr>
            <a:spLocks noEditPoints="1"/>
          </p:cNvSpPr>
          <p:nvPr/>
        </p:nvSpPr>
        <p:spPr>
          <a:xfrm>
            <a:off x="5866765" y="3689985"/>
            <a:ext cx="330200" cy="261938"/>
          </a:xfrm>
          <a:custGeom>
            <a:avLst/>
            <a:gdLst/>
            <a:ahLst/>
            <a:cxnLst>
              <a:cxn ang="0">
                <a:pos x="2147483647" y="1472960091"/>
              </a:cxn>
              <a:cxn ang="0">
                <a:pos x="2034885017" y="1615509508"/>
              </a:cxn>
              <a:cxn ang="0">
                <a:pos x="1987563229" y="1615509508"/>
              </a:cxn>
              <a:cxn ang="0">
                <a:pos x="946456388" y="1235389218"/>
              </a:cxn>
              <a:cxn ang="0">
                <a:pos x="946456388" y="1330417568"/>
              </a:cxn>
              <a:cxn ang="0">
                <a:pos x="378581179" y="1805566206"/>
              </a:cxn>
              <a:cxn ang="0">
                <a:pos x="0" y="1425445917"/>
              </a:cxn>
              <a:cxn ang="0">
                <a:pos x="567875208" y="997811452"/>
              </a:cxn>
              <a:cxn ang="0">
                <a:pos x="804491025" y="997811452"/>
              </a:cxn>
              <a:cxn ang="0">
                <a:pos x="804491025" y="807754754"/>
              </a:cxn>
              <a:cxn ang="0">
                <a:pos x="567875208" y="807754754"/>
              </a:cxn>
              <a:cxn ang="0">
                <a:pos x="0" y="380120290"/>
              </a:cxn>
              <a:cxn ang="0">
                <a:pos x="378581179" y="0"/>
              </a:cxn>
              <a:cxn ang="0">
                <a:pos x="946456388" y="475148639"/>
              </a:cxn>
              <a:cxn ang="0">
                <a:pos x="946456388" y="570176988"/>
              </a:cxn>
              <a:cxn ang="0">
                <a:pos x="1987563229" y="190056698"/>
              </a:cxn>
              <a:cxn ang="0">
                <a:pos x="2034885017" y="190056698"/>
              </a:cxn>
              <a:cxn ang="0">
                <a:pos x="2147483647" y="332606115"/>
              </a:cxn>
              <a:cxn ang="0">
                <a:pos x="1608982050" y="902783103"/>
              </a:cxn>
              <a:cxn ang="0">
                <a:pos x="615196996" y="285091941"/>
              </a:cxn>
              <a:cxn ang="0">
                <a:pos x="236615817" y="237577766"/>
              </a:cxn>
              <a:cxn ang="0">
                <a:pos x="567875208" y="617691163"/>
              </a:cxn>
              <a:cxn ang="0">
                <a:pos x="615196996" y="285091941"/>
              </a:cxn>
              <a:cxn ang="0">
                <a:pos x="567875208" y="1187875044"/>
              </a:cxn>
              <a:cxn ang="0">
                <a:pos x="236615817" y="1567988440"/>
              </a:cxn>
              <a:cxn ang="0">
                <a:pos x="615196996" y="1520474266"/>
              </a:cxn>
              <a:cxn ang="0">
                <a:pos x="1230393992" y="1045325627"/>
              </a:cxn>
              <a:cxn ang="0">
                <a:pos x="2034885017" y="237577766"/>
              </a:cxn>
              <a:cxn ang="0">
                <a:pos x="1041106842" y="950297278"/>
              </a:cxn>
              <a:cxn ang="0">
                <a:pos x="851812813" y="1092839802"/>
              </a:cxn>
              <a:cxn ang="0">
                <a:pos x="899134600" y="1092839802"/>
              </a:cxn>
              <a:cxn ang="0">
                <a:pos x="1135750417" y="1045325627"/>
              </a:cxn>
              <a:cxn ang="0">
                <a:pos x="946456388" y="807754754"/>
              </a:cxn>
              <a:cxn ang="0">
                <a:pos x="993785054" y="712726405"/>
              </a:cxn>
              <a:cxn ang="0">
                <a:pos x="899134600" y="665205337"/>
              </a:cxn>
              <a:cxn ang="0">
                <a:pos x="851812813" y="712726405"/>
              </a:cxn>
              <a:cxn ang="0">
                <a:pos x="851812813" y="760240579"/>
              </a:cxn>
              <a:cxn ang="0">
                <a:pos x="1277722658" y="902783103"/>
              </a:cxn>
              <a:cxn ang="0">
                <a:pos x="1135750417" y="902783103"/>
              </a:cxn>
              <a:cxn ang="0">
                <a:pos x="1277722658" y="902783103"/>
              </a:cxn>
              <a:cxn ang="0">
                <a:pos x="1514331596" y="950297278"/>
              </a:cxn>
              <a:cxn ang="0">
                <a:pos x="1277722658" y="1140360869"/>
              </a:cxn>
              <a:cxn ang="0">
                <a:pos x="2147483647" y="1472960091"/>
              </a:cxn>
            </a:cxnLst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2" name="稻壳儿小白白(http://dwz.cn/Wu2UP)"/>
          <p:cNvSpPr>
            <a:spLocks noEditPoints="1"/>
          </p:cNvSpPr>
          <p:nvPr/>
        </p:nvSpPr>
        <p:spPr>
          <a:xfrm>
            <a:off x="5871528" y="4174173"/>
            <a:ext cx="311150" cy="312737"/>
          </a:xfrm>
          <a:custGeom>
            <a:avLst/>
            <a:gdLst/>
            <a:ahLst/>
            <a:cxnLst>
              <a:cxn ang="0">
                <a:pos x="2008003068" y="2147483647"/>
              </a:cxn>
              <a:cxn ang="0">
                <a:pos x="1864569832" y="2125131312"/>
              </a:cxn>
              <a:cxn ang="0">
                <a:pos x="1434283954" y="1690447731"/>
              </a:cxn>
              <a:cxn ang="0">
                <a:pos x="908378224" y="1835342258"/>
              </a:cxn>
              <a:cxn ang="0">
                <a:pos x="0" y="917674604"/>
              </a:cxn>
              <a:cxn ang="0">
                <a:pos x="908378224" y="0"/>
              </a:cxn>
              <a:cxn ang="0">
                <a:pos x="1816763363" y="917674604"/>
              </a:cxn>
              <a:cxn ang="0">
                <a:pos x="1673337042" y="1448952219"/>
              </a:cxn>
              <a:cxn ang="0">
                <a:pos x="2103622920" y="1883642750"/>
              </a:cxn>
              <a:cxn ang="0">
                <a:pos x="2147483647" y="1980236785"/>
              </a:cxn>
              <a:cxn ang="0">
                <a:pos x="2008003068" y="2147483647"/>
              </a:cxn>
              <a:cxn ang="0">
                <a:pos x="908378224" y="338089546"/>
              </a:cxn>
              <a:cxn ang="0">
                <a:pos x="334666026" y="917674604"/>
              </a:cxn>
              <a:cxn ang="0">
                <a:pos x="908378224" y="1497252711"/>
              </a:cxn>
              <a:cxn ang="0">
                <a:pos x="1482097338" y="917674604"/>
              </a:cxn>
              <a:cxn ang="0">
                <a:pos x="908378224" y="338089546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3" name="稻壳儿小白白(http://dwz.cn/Wu2UP)"/>
          <p:cNvSpPr>
            <a:spLocks noEditPoints="1"/>
          </p:cNvSpPr>
          <p:nvPr/>
        </p:nvSpPr>
        <p:spPr>
          <a:xfrm>
            <a:off x="5871528" y="4686935"/>
            <a:ext cx="311150" cy="304800"/>
          </a:xfrm>
          <a:custGeom>
            <a:avLst/>
            <a:gdLst/>
            <a:ahLst/>
            <a:cxnLst>
              <a:cxn ang="0">
                <a:pos x="2008003068" y="2111432727"/>
              </a:cxn>
              <a:cxn ang="0">
                <a:pos x="1864569832" y="2063447509"/>
              </a:cxn>
              <a:cxn ang="0">
                <a:pos x="1434283954" y="1631559764"/>
              </a:cxn>
              <a:cxn ang="0">
                <a:pos x="908378224" y="1823507564"/>
              </a:cxn>
              <a:cxn ang="0">
                <a:pos x="0" y="911753782"/>
              </a:cxn>
              <a:cxn ang="0">
                <a:pos x="908378224" y="0"/>
              </a:cxn>
              <a:cxn ang="0">
                <a:pos x="1816763363" y="911753782"/>
              </a:cxn>
              <a:cxn ang="0">
                <a:pos x="1673337042" y="1391626745"/>
              </a:cxn>
              <a:cxn ang="0">
                <a:pos x="2103622920" y="1871499709"/>
              </a:cxn>
              <a:cxn ang="0">
                <a:pos x="2147483647" y="1967470145"/>
              </a:cxn>
              <a:cxn ang="0">
                <a:pos x="2008003068" y="2111432727"/>
              </a:cxn>
              <a:cxn ang="0">
                <a:pos x="908378224" y="335910382"/>
              </a:cxn>
              <a:cxn ang="0">
                <a:pos x="334666026" y="911753782"/>
              </a:cxn>
              <a:cxn ang="0">
                <a:pos x="908378224" y="1487597182"/>
              </a:cxn>
              <a:cxn ang="0">
                <a:pos x="1482097338" y="911753782"/>
              </a:cxn>
              <a:cxn ang="0">
                <a:pos x="908378224" y="335910382"/>
              </a:cxn>
              <a:cxn ang="0">
                <a:pos x="1338664102" y="959739000"/>
              </a:cxn>
              <a:cxn ang="0">
                <a:pos x="1290857633" y="959739000"/>
              </a:cxn>
              <a:cxn ang="0">
                <a:pos x="573712199" y="959739000"/>
              </a:cxn>
              <a:cxn ang="0">
                <a:pos x="525905730" y="959739000"/>
              </a:cxn>
              <a:cxn ang="0">
                <a:pos x="525905730" y="863768564"/>
              </a:cxn>
              <a:cxn ang="0">
                <a:pos x="573712199" y="815783345"/>
              </a:cxn>
              <a:cxn ang="0">
                <a:pos x="1290857633" y="815783345"/>
              </a:cxn>
              <a:cxn ang="0">
                <a:pos x="1338664102" y="863768564"/>
              </a:cxn>
              <a:cxn ang="0">
                <a:pos x="1338664102" y="959739000"/>
              </a:cxn>
            </a:cxnLst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4" name="稻壳儿小白白(http://dwz.cn/Wu2UP)"/>
          <p:cNvSpPr>
            <a:spLocks noEditPoints="1"/>
          </p:cNvSpPr>
          <p:nvPr/>
        </p:nvSpPr>
        <p:spPr>
          <a:xfrm>
            <a:off x="5871528" y="5191760"/>
            <a:ext cx="311150" cy="309563"/>
          </a:xfrm>
          <a:custGeom>
            <a:avLst/>
            <a:gdLst/>
            <a:ahLst/>
            <a:cxnLst>
              <a:cxn ang="0">
                <a:pos x="2008003068" y="2129538910"/>
              </a:cxn>
              <a:cxn ang="0">
                <a:pos x="1864569832" y="2082217046"/>
              </a:cxn>
              <a:cxn ang="0">
                <a:pos x="1434283954" y="1656306513"/>
              </a:cxn>
              <a:cxn ang="0">
                <a:pos x="908378224" y="1798278984"/>
              </a:cxn>
              <a:cxn ang="0">
                <a:pos x="0" y="899136052"/>
              </a:cxn>
              <a:cxn ang="0">
                <a:pos x="908378224" y="0"/>
              </a:cxn>
              <a:cxn ang="0">
                <a:pos x="1816763363" y="899136052"/>
              </a:cxn>
              <a:cxn ang="0">
                <a:pos x="1673337042" y="1419690314"/>
              </a:cxn>
              <a:cxn ang="0">
                <a:pos x="2103622920" y="1845600848"/>
              </a:cxn>
              <a:cxn ang="0">
                <a:pos x="2147483647" y="1987566439"/>
              </a:cxn>
              <a:cxn ang="0">
                <a:pos x="2008003068" y="2129538910"/>
              </a:cxn>
              <a:cxn ang="0">
                <a:pos x="908378224" y="331259927"/>
              </a:cxn>
              <a:cxn ang="0">
                <a:pos x="334666026" y="899136052"/>
              </a:cxn>
              <a:cxn ang="0">
                <a:pos x="908378224" y="1467019057"/>
              </a:cxn>
              <a:cxn ang="0">
                <a:pos x="1482097338" y="899136052"/>
              </a:cxn>
              <a:cxn ang="0">
                <a:pos x="908378224" y="331259927"/>
              </a:cxn>
              <a:cxn ang="0">
                <a:pos x="1338664102" y="946464795"/>
              </a:cxn>
              <a:cxn ang="0">
                <a:pos x="1290857633" y="993786659"/>
              </a:cxn>
              <a:cxn ang="0">
                <a:pos x="1003998077" y="993786659"/>
              </a:cxn>
              <a:cxn ang="0">
                <a:pos x="1003998077" y="1277724722"/>
              </a:cxn>
              <a:cxn ang="0">
                <a:pos x="956191608" y="1325046586"/>
              </a:cxn>
              <a:cxn ang="0">
                <a:pos x="860571756" y="1325046586"/>
              </a:cxn>
              <a:cxn ang="0">
                <a:pos x="860571756" y="1277724722"/>
              </a:cxn>
              <a:cxn ang="0">
                <a:pos x="860571756" y="993786659"/>
              </a:cxn>
              <a:cxn ang="0">
                <a:pos x="573712199" y="993786659"/>
              </a:cxn>
              <a:cxn ang="0">
                <a:pos x="525905730" y="946464795"/>
              </a:cxn>
              <a:cxn ang="0">
                <a:pos x="525905730" y="851814188"/>
              </a:cxn>
              <a:cxn ang="0">
                <a:pos x="573712199" y="851814188"/>
              </a:cxn>
              <a:cxn ang="0">
                <a:pos x="860571756" y="851814188"/>
              </a:cxn>
              <a:cxn ang="0">
                <a:pos x="860571756" y="567876126"/>
              </a:cxn>
              <a:cxn ang="0">
                <a:pos x="860571756" y="520554262"/>
              </a:cxn>
              <a:cxn ang="0">
                <a:pos x="956191608" y="520554262"/>
              </a:cxn>
              <a:cxn ang="0">
                <a:pos x="1003998077" y="567876126"/>
              </a:cxn>
              <a:cxn ang="0">
                <a:pos x="1003998077" y="851814188"/>
              </a:cxn>
              <a:cxn ang="0">
                <a:pos x="1290857633" y="851814188"/>
              </a:cxn>
              <a:cxn ang="0">
                <a:pos x="1338664102" y="851814188"/>
              </a:cxn>
              <a:cxn ang="0">
                <a:pos x="1338664102" y="946464795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5" name="稻壳儿小白白(http://dwz.cn/Wu2UP)"/>
          <p:cNvSpPr/>
          <p:nvPr/>
        </p:nvSpPr>
        <p:spPr>
          <a:xfrm>
            <a:off x="5866765" y="5682298"/>
            <a:ext cx="330200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40241442" y="2074203688"/>
              </a:cxn>
              <a:cxn ang="0">
                <a:pos x="1892919654" y="2122445828"/>
              </a:cxn>
              <a:cxn ang="0">
                <a:pos x="1845597867" y="2122445828"/>
              </a:cxn>
              <a:cxn ang="0">
                <a:pos x="1845597867" y="2122445828"/>
              </a:cxn>
              <a:cxn ang="0">
                <a:pos x="1230393992" y="1881255961"/>
              </a:cxn>
              <a:cxn ang="0">
                <a:pos x="946456388" y="2147483647"/>
              </a:cxn>
              <a:cxn ang="0">
                <a:pos x="899134600" y="2147483647"/>
              </a:cxn>
              <a:cxn ang="0">
                <a:pos x="851812813" y="2147483647"/>
              </a:cxn>
              <a:cxn ang="0">
                <a:pos x="804491025" y="2147483647"/>
              </a:cxn>
              <a:cxn ang="0">
                <a:pos x="804491025" y="1784785570"/>
              </a:cxn>
              <a:cxn ang="0">
                <a:pos x="1892919654" y="385902398"/>
              </a:cxn>
              <a:cxn ang="0">
                <a:pos x="520553421" y="1591830898"/>
              </a:cxn>
              <a:cxn ang="0">
                <a:pos x="47321788" y="1398883172"/>
              </a:cxn>
              <a:cxn ang="0">
                <a:pos x="0" y="1302405836"/>
              </a:cxn>
              <a:cxn ang="0">
                <a:pos x="47321788" y="1254170641"/>
              </a:cxn>
              <a:cxn ang="0">
                <a:pos x="2129535471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6" name="稻壳儿小白白(http://dwz.cn/Wu2UP)"/>
          <p:cNvSpPr>
            <a:spLocks noEditPoints="1"/>
          </p:cNvSpPr>
          <p:nvPr/>
        </p:nvSpPr>
        <p:spPr>
          <a:xfrm>
            <a:off x="6736715" y="1145223"/>
            <a:ext cx="290513" cy="236537"/>
          </a:xfrm>
          <a:custGeom>
            <a:avLst/>
            <a:gdLst/>
            <a:ahLst/>
            <a:cxnLst>
              <a:cxn ang="0">
                <a:pos x="765515589" y="1645580952"/>
              </a:cxn>
              <a:cxn ang="0">
                <a:pos x="382757794" y="1645580952"/>
              </a:cxn>
              <a:cxn ang="0">
                <a:pos x="0" y="1306783441"/>
              </a:cxn>
              <a:cxn ang="0">
                <a:pos x="0" y="387197155"/>
              </a:cxn>
              <a:cxn ang="0">
                <a:pos x="382757794" y="0"/>
              </a:cxn>
              <a:cxn ang="0">
                <a:pos x="765515589" y="0"/>
              </a:cxn>
              <a:cxn ang="0">
                <a:pos x="813360313" y="48399644"/>
              </a:cxn>
              <a:cxn ang="0">
                <a:pos x="765515589" y="193598578"/>
              </a:cxn>
              <a:cxn ang="0">
                <a:pos x="382757794" y="193598578"/>
              </a:cxn>
              <a:cxn ang="0">
                <a:pos x="143534173" y="387197155"/>
              </a:cxn>
              <a:cxn ang="0">
                <a:pos x="143534173" y="1306783441"/>
              </a:cxn>
              <a:cxn ang="0">
                <a:pos x="382757794" y="1500382019"/>
              </a:cxn>
              <a:cxn ang="0">
                <a:pos x="717670865" y="1500382019"/>
              </a:cxn>
              <a:cxn ang="0">
                <a:pos x="813360313" y="1548781663"/>
              </a:cxn>
              <a:cxn ang="0">
                <a:pos x="765515589" y="1645580952"/>
              </a:cxn>
              <a:cxn ang="0">
                <a:pos x="2009471504" y="871186642"/>
              </a:cxn>
              <a:cxn ang="0">
                <a:pos x="1291800639" y="1597181308"/>
              </a:cxn>
              <a:cxn ang="0">
                <a:pos x="1243955915" y="1645580952"/>
              </a:cxn>
              <a:cxn ang="0">
                <a:pos x="1148266466" y="1548781663"/>
              </a:cxn>
              <a:cxn ang="0">
                <a:pos x="1148266466" y="1161584508"/>
              </a:cxn>
              <a:cxn ang="0">
                <a:pos x="574136692" y="1161584508"/>
              </a:cxn>
              <a:cxn ang="0">
                <a:pos x="478447243" y="1064785219"/>
              </a:cxn>
              <a:cxn ang="0">
                <a:pos x="478447243" y="580795733"/>
              </a:cxn>
              <a:cxn ang="0">
                <a:pos x="574136692" y="483996444"/>
              </a:cxn>
              <a:cxn ang="0">
                <a:pos x="1148266466" y="483996444"/>
              </a:cxn>
              <a:cxn ang="0">
                <a:pos x="1148266466" y="145198933"/>
              </a:cxn>
              <a:cxn ang="0">
                <a:pos x="1243955915" y="48399644"/>
              </a:cxn>
              <a:cxn ang="0">
                <a:pos x="1291800639" y="48399644"/>
              </a:cxn>
              <a:cxn ang="0">
                <a:pos x="2009471504" y="774394310"/>
              </a:cxn>
              <a:cxn ang="0">
                <a:pos x="2009471504" y="822793955"/>
              </a:cxn>
              <a:cxn ang="0">
                <a:pos x="2009471504" y="871186642"/>
              </a:cxn>
            </a:cxnLst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7" name="稻壳儿小白白(http://dwz.cn/Wu2UP)"/>
          <p:cNvSpPr>
            <a:spLocks noEditPoints="1"/>
          </p:cNvSpPr>
          <p:nvPr/>
        </p:nvSpPr>
        <p:spPr>
          <a:xfrm>
            <a:off x="6722428" y="1629410"/>
            <a:ext cx="330200" cy="282575"/>
          </a:xfrm>
          <a:custGeom>
            <a:avLst/>
            <a:gdLst/>
            <a:ahLst/>
            <a:cxnLst>
              <a:cxn ang="0">
                <a:pos x="331259392" y="1947527576"/>
              </a:cxn>
              <a:cxn ang="0">
                <a:pos x="283937604" y="1947527576"/>
              </a:cxn>
              <a:cxn ang="0">
                <a:pos x="47321788" y="1947527576"/>
              </a:cxn>
              <a:cxn ang="0">
                <a:pos x="0" y="1947527576"/>
              </a:cxn>
              <a:cxn ang="0">
                <a:pos x="0" y="1662526566"/>
              </a:cxn>
              <a:cxn ang="0">
                <a:pos x="47321788" y="1662526566"/>
              </a:cxn>
              <a:cxn ang="0">
                <a:pos x="283937604" y="1662526566"/>
              </a:cxn>
              <a:cxn ang="0">
                <a:pos x="331259392" y="1662526566"/>
              </a:cxn>
              <a:cxn ang="0">
                <a:pos x="331259392" y="1947527576"/>
              </a:cxn>
              <a:cxn ang="0">
                <a:pos x="804491025" y="1947527576"/>
              </a:cxn>
              <a:cxn ang="0">
                <a:pos x="804491025" y="1947527576"/>
              </a:cxn>
              <a:cxn ang="0">
                <a:pos x="520553421" y="1947527576"/>
              </a:cxn>
              <a:cxn ang="0">
                <a:pos x="520553421" y="1947527576"/>
              </a:cxn>
              <a:cxn ang="0">
                <a:pos x="520553421" y="1520019170"/>
              </a:cxn>
              <a:cxn ang="0">
                <a:pos x="520553421" y="1472519001"/>
              </a:cxn>
              <a:cxn ang="0">
                <a:pos x="804491025" y="1472519001"/>
              </a:cxn>
              <a:cxn ang="0">
                <a:pos x="804491025" y="1520019170"/>
              </a:cxn>
              <a:cxn ang="0">
                <a:pos x="804491025" y="1947527576"/>
              </a:cxn>
              <a:cxn ang="0">
                <a:pos x="1325044446" y="1947527576"/>
              </a:cxn>
              <a:cxn ang="0">
                <a:pos x="1277722658" y="1947527576"/>
              </a:cxn>
              <a:cxn ang="0">
                <a:pos x="1041106842" y="1947527576"/>
              </a:cxn>
              <a:cxn ang="0">
                <a:pos x="993785054" y="1947527576"/>
              </a:cxn>
              <a:cxn ang="0">
                <a:pos x="993785054" y="1187517991"/>
              </a:cxn>
              <a:cxn ang="0">
                <a:pos x="1041106842" y="1140017823"/>
              </a:cxn>
              <a:cxn ang="0">
                <a:pos x="1277722658" y="1140017823"/>
              </a:cxn>
              <a:cxn ang="0">
                <a:pos x="1325044446" y="1187517991"/>
              </a:cxn>
              <a:cxn ang="0">
                <a:pos x="1325044446" y="1947527576"/>
              </a:cxn>
              <a:cxn ang="0">
                <a:pos x="1798269200" y="1947527576"/>
              </a:cxn>
              <a:cxn ang="0">
                <a:pos x="1750947413" y="1947527576"/>
              </a:cxn>
              <a:cxn ang="0">
                <a:pos x="1514331596" y="1947527576"/>
              </a:cxn>
              <a:cxn ang="0">
                <a:pos x="1467009808" y="1947527576"/>
              </a:cxn>
              <a:cxn ang="0">
                <a:pos x="1467009808" y="712509416"/>
              </a:cxn>
              <a:cxn ang="0">
                <a:pos x="1514331596" y="665009248"/>
              </a:cxn>
              <a:cxn ang="0">
                <a:pos x="1750947413" y="665009248"/>
              </a:cxn>
              <a:cxn ang="0">
                <a:pos x="1798269200" y="712509416"/>
              </a:cxn>
              <a:cxn ang="0">
                <a:pos x="1798269200" y="1947527576"/>
              </a:cxn>
              <a:cxn ang="0">
                <a:pos x="2147483647" y="1947527576"/>
              </a:cxn>
              <a:cxn ang="0">
                <a:pos x="2147483647" y="1947527576"/>
              </a:cxn>
              <a:cxn ang="0">
                <a:pos x="1987563229" y="1947527576"/>
              </a:cxn>
              <a:cxn ang="0">
                <a:pos x="1940241442" y="1947527576"/>
              </a:cxn>
              <a:cxn ang="0">
                <a:pos x="1940241442" y="47500168"/>
              </a:cxn>
              <a:cxn ang="0">
                <a:pos x="1987563229" y="0"/>
              </a:cxn>
              <a:cxn ang="0">
                <a:pos x="2147483647" y="0"/>
              </a:cxn>
              <a:cxn ang="0">
                <a:pos x="2147483647" y="47500168"/>
              </a:cxn>
              <a:cxn ang="0">
                <a:pos x="2147483647" y="1947527576"/>
              </a:cxn>
            </a:cxnLst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8" name="稻壳儿小白白(http://dwz.cn/Wu2UP)"/>
          <p:cNvSpPr/>
          <p:nvPr/>
        </p:nvSpPr>
        <p:spPr>
          <a:xfrm>
            <a:off x="6722428" y="2142173"/>
            <a:ext cx="330200" cy="284162"/>
          </a:xfrm>
          <a:custGeom>
            <a:avLst/>
            <a:gdLst/>
            <a:ahLst/>
            <a:cxnLst>
              <a:cxn ang="0">
                <a:pos x="2147483647" y="1825359657"/>
              </a:cxn>
              <a:cxn ang="0">
                <a:pos x="2147483647" y="1969464445"/>
              </a:cxn>
              <a:cxn ang="0">
                <a:pos x="1750947413" y="1969464445"/>
              </a:cxn>
              <a:cxn ang="0">
                <a:pos x="1656303838" y="1825359657"/>
              </a:cxn>
              <a:cxn ang="0">
                <a:pos x="1656303838" y="1441068671"/>
              </a:cxn>
              <a:cxn ang="0">
                <a:pos x="1750947413" y="1296963883"/>
              </a:cxn>
              <a:cxn ang="0">
                <a:pos x="1892919654" y="1296963883"/>
              </a:cxn>
              <a:cxn ang="0">
                <a:pos x="1892919654" y="1056784616"/>
              </a:cxn>
              <a:cxn ang="0">
                <a:pos x="1230393992" y="1056784616"/>
              </a:cxn>
              <a:cxn ang="0">
                <a:pos x="1230393992" y="1296963883"/>
              </a:cxn>
              <a:cxn ang="0">
                <a:pos x="1372366233" y="1296963883"/>
              </a:cxn>
              <a:cxn ang="0">
                <a:pos x="1467009808" y="1441068671"/>
              </a:cxn>
              <a:cxn ang="0">
                <a:pos x="1467009808" y="1825359657"/>
              </a:cxn>
              <a:cxn ang="0">
                <a:pos x="1372366233" y="1969464445"/>
              </a:cxn>
              <a:cxn ang="0">
                <a:pos x="946456388" y="1969464445"/>
              </a:cxn>
              <a:cxn ang="0">
                <a:pos x="804491025" y="1825359657"/>
              </a:cxn>
              <a:cxn ang="0">
                <a:pos x="804491025" y="1441068671"/>
              </a:cxn>
              <a:cxn ang="0">
                <a:pos x="946456388" y="1296963883"/>
              </a:cxn>
              <a:cxn ang="0">
                <a:pos x="1088428629" y="1296963883"/>
              </a:cxn>
              <a:cxn ang="0">
                <a:pos x="1088428629" y="1056784616"/>
              </a:cxn>
              <a:cxn ang="0">
                <a:pos x="425909846" y="1056784616"/>
              </a:cxn>
              <a:cxn ang="0">
                <a:pos x="425909846" y="1296963883"/>
              </a:cxn>
              <a:cxn ang="0">
                <a:pos x="520553421" y="1296963883"/>
              </a:cxn>
              <a:cxn ang="0">
                <a:pos x="662518783" y="1441068671"/>
              </a:cxn>
              <a:cxn ang="0">
                <a:pos x="662518783" y="1825359657"/>
              </a:cxn>
              <a:cxn ang="0">
                <a:pos x="520553421" y="1969464445"/>
              </a:cxn>
              <a:cxn ang="0">
                <a:pos x="141972242" y="1969464445"/>
              </a:cxn>
              <a:cxn ang="0">
                <a:pos x="0" y="1825359657"/>
              </a:cxn>
              <a:cxn ang="0">
                <a:pos x="0" y="1441068671"/>
              </a:cxn>
              <a:cxn ang="0">
                <a:pos x="141972242" y="1296963883"/>
              </a:cxn>
              <a:cxn ang="0">
                <a:pos x="236615817" y="1296963883"/>
              </a:cxn>
              <a:cxn ang="0">
                <a:pos x="236615817" y="1056784616"/>
              </a:cxn>
              <a:cxn ang="0">
                <a:pos x="425909846" y="912679829"/>
              </a:cxn>
              <a:cxn ang="0">
                <a:pos x="1088428629" y="912679829"/>
              </a:cxn>
              <a:cxn ang="0">
                <a:pos x="1088428629" y="672500562"/>
              </a:cxn>
              <a:cxn ang="0">
                <a:pos x="946456388" y="672500562"/>
              </a:cxn>
              <a:cxn ang="0">
                <a:pos x="804491025" y="528395774"/>
              </a:cxn>
              <a:cxn ang="0">
                <a:pos x="804491025" y="96074479"/>
              </a:cxn>
              <a:cxn ang="0">
                <a:pos x="946456388" y="0"/>
              </a:cxn>
              <a:cxn ang="0">
                <a:pos x="1372366233" y="0"/>
              </a:cxn>
              <a:cxn ang="0">
                <a:pos x="1467009808" y="96074479"/>
              </a:cxn>
              <a:cxn ang="0">
                <a:pos x="1467009808" y="528395774"/>
              </a:cxn>
              <a:cxn ang="0">
                <a:pos x="1372366233" y="672500562"/>
              </a:cxn>
              <a:cxn ang="0">
                <a:pos x="1230393992" y="672500562"/>
              </a:cxn>
              <a:cxn ang="0">
                <a:pos x="1230393992" y="912679829"/>
              </a:cxn>
              <a:cxn ang="0">
                <a:pos x="1892919654" y="912679829"/>
              </a:cxn>
              <a:cxn ang="0">
                <a:pos x="2034885017" y="1056784616"/>
              </a:cxn>
              <a:cxn ang="0">
                <a:pos x="2034885017" y="1296963883"/>
              </a:cxn>
              <a:cxn ang="0">
                <a:pos x="2147483647" y="1296963883"/>
              </a:cxn>
              <a:cxn ang="0">
                <a:pos x="2147483647" y="1441068671"/>
              </a:cxn>
              <a:cxn ang="0">
                <a:pos x="2147483647" y="1825359657"/>
              </a:cxn>
            </a:cxnLst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9" name="稻壳儿小白白(http://dwz.cn/Wu2UP)"/>
          <p:cNvSpPr>
            <a:spLocks noEditPoints="1"/>
          </p:cNvSpPr>
          <p:nvPr/>
        </p:nvSpPr>
        <p:spPr>
          <a:xfrm>
            <a:off x="6749415" y="2646998"/>
            <a:ext cx="282575" cy="290512"/>
          </a:xfrm>
          <a:custGeom>
            <a:avLst/>
            <a:gdLst/>
            <a:ahLst/>
            <a:cxnLst>
              <a:cxn ang="0">
                <a:pos x="1472519001" y="2009457670"/>
              </a:cxn>
              <a:cxn ang="0">
                <a:pos x="1140017823" y="1865923991"/>
              </a:cxn>
              <a:cxn ang="0">
                <a:pos x="950010258" y="1913768551"/>
              </a:cxn>
              <a:cxn ang="0">
                <a:pos x="47500168" y="1004728835"/>
              </a:cxn>
              <a:cxn ang="0">
                <a:pos x="95000337" y="813350597"/>
              </a:cxn>
              <a:cxn ang="0">
                <a:pos x="0" y="526283239"/>
              </a:cxn>
              <a:cxn ang="0">
                <a:pos x="475008575" y="0"/>
              </a:cxn>
              <a:cxn ang="0">
                <a:pos x="760009585" y="143533679"/>
              </a:cxn>
              <a:cxn ang="0">
                <a:pos x="950010258" y="95689119"/>
              </a:cxn>
              <a:cxn ang="0">
                <a:pos x="1852527240" y="1004728835"/>
              </a:cxn>
              <a:cxn ang="0">
                <a:pos x="1852527240" y="1196107074"/>
              </a:cxn>
              <a:cxn ang="0">
                <a:pos x="1947527576" y="1483174431"/>
              </a:cxn>
              <a:cxn ang="0">
                <a:pos x="1472519001" y="2009457670"/>
              </a:cxn>
              <a:cxn ang="0">
                <a:pos x="1092517655" y="861195156"/>
              </a:cxn>
              <a:cxn ang="0">
                <a:pos x="950010258" y="861195156"/>
              </a:cxn>
              <a:cxn ang="0">
                <a:pos x="760009585" y="717661477"/>
              </a:cxn>
              <a:cxn ang="0">
                <a:pos x="950010258" y="621972358"/>
              </a:cxn>
              <a:cxn ang="0">
                <a:pos x="1282518328" y="765506037"/>
              </a:cxn>
              <a:cxn ang="0">
                <a:pos x="1425018833" y="621972358"/>
              </a:cxn>
              <a:cxn ang="0">
                <a:pos x="950010258" y="382756477"/>
              </a:cxn>
              <a:cxn ang="0">
                <a:pos x="475008575" y="765506037"/>
              </a:cxn>
              <a:cxn ang="0">
                <a:pos x="807509753" y="1100417954"/>
              </a:cxn>
              <a:cxn ang="0">
                <a:pos x="997517318" y="1148262514"/>
              </a:cxn>
              <a:cxn ang="0">
                <a:pos x="1140017823" y="1243951633"/>
              </a:cxn>
              <a:cxn ang="0">
                <a:pos x="997517318" y="1387485312"/>
              </a:cxn>
              <a:cxn ang="0">
                <a:pos x="617509080" y="1196107074"/>
              </a:cxn>
              <a:cxn ang="0">
                <a:pos x="475008575" y="1339640752"/>
              </a:cxn>
              <a:cxn ang="0">
                <a:pos x="997517318" y="1578856634"/>
              </a:cxn>
              <a:cxn ang="0">
                <a:pos x="1472519001" y="1243951633"/>
              </a:cxn>
              <a:cxn ang="0">
                <a:pos x="1092517655" y="861195156"/>
              </a:cxn>
            </a:cxnLst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0" name="稻壳儿小白白(http://dwz.cn/Wu2UP)"/>
          <p:cNvSpPr>
            <a:spLocks noEditPoints="1"/>
          </p:cNvSpPr>
          <p:nvPr/>
        </p:nvSpPr>
        <p:spPr>
          <a:xfrm>
            <a:off x="6736715" y="3137535"/>
            <a:ext cx="311150" cy="304800"/>
          </a:xfrm>
          <a:custGeom>
            <a:avLst/>
            <a:gdLst/>
            <a:ahLst/>
            <a:cxnLst>
              <a:cxn ang="0">
                <a:pos x="2147483647" y="1151693727"/>
              </a:cxn>
              <a:cxn ang="0">
                <a:pos x="2008003068" y="1343641527"/>
              </a:cxn>
              <a:cxn ang="0">
                <a:pos x="1768949980" y="1391626745"/>
              </a:cxn>
              <a:cxn ang="0">
                <a:pos x="1864569832" y="1631559764"/>
              </a:cxn>
              <a:cxn ang="0">
                <a:pos x="1864569832" y="1679551909"/>
              </a:cxn>
              <a:cxn ang="0">
                <a:pos x="1673337042" y="1871499709"/>
              </a:cxn>
              <a:cxn ang="0">
                <a:pos x="1529903807" y="1727537127"/>
              </a:cxn>
              <a:cxn ang="0">
                <a:pos x="1434283954" y="1535589327"/>
              </a:cxn>
              <a:cxn ang="0">
                <a:pos x="1051811460" y="1679551909"/>
              </a:cxn>
              <a:cxn ang="0">
                <a:pos x="1099617929" y="1871499709"/>
              </a:cxn>
              <a:cxn ang="0">
                <a:pos x="1147431312" y="1919484927"/>
              </a:cxn>
              <a:cxn ang="0">
                <a:pos x="956191608" y="2111432727"/>
              </a:cxn>
              <a:cxn ang="0">
                <a:pos x="764951903" y="2015455364"/>
              </a:cxn>
              <a:cxn ang="0">
                <a:pos x="717145434" y="1775522345"/>
              </a:cxn>
              <a:cxn ang="0">
                <a:pos x="478092347" y="1871499709"/>
              </a:cxn>
              <a:cxn ang="0">
                <a:pos x="430285878" y="1871499709"/>
              </a:cxn>
              <a:cxn ang="0">
                <a:pos x="239046173" y="1679551909"/>
              </a:cxn>
              <a:cxn ang="0">
                <a:pos x="382479409" y="1487597182"/>
              </a:cxn>
              <a:cxn ang="0">
                <a:pos x="573712199" y="1439611964"/>
              </a:cxn>
              <a:cxn ang="0">
                <a:pos x="430285878" y="1055716364"/>
              </a:cxn>
              <a:cxn ang="0">
                <a:pos x="239046173" y="1103701582"/>
              </a:cxn>
              <a:cxn ang="0">
                <a:pos x="191239704" y="1103701582"/>
              </a:cxn>
              <a:cxn ang="0">
                <a:pos x="0" y="911753782"/>
              </a:cxn>
              <a:cxn ang="0">
                <a:pos x="143426321" y="767791200"/>
              </a:cxn>
              <a:cxn ang="0">
                <a:pos x="334666026" y="671820764"/>
              </a:cxn>
              <a:cxn ang="0">
                <a:pos x="239046173" y="479872964"/>
              </a:cxn>
              <a:cxn ang="0">
                <a:pos x="239046173" y="431880818"/>
              </a:cxn>
              <a:cxn ang="0">
                <a:pos x="430285878" y="239933018"/>
              </a:cxn>
              <a:cxn ang="0">
                <a:pos x="621525582" y="383895600"/>
              </a:cxn>
              <a:cxn ang="0">
                <a:pos x="669332051" y="575843400"/>
              </a:cxn>
              <a:cxn ang="0">
                <a:pos x="1099617929" y="431880818"/>
              </a:cxn>
              <a:cxn ang="0">
                <a:pos x="1003998077" y="239933018"/>
              </a:cxn>
              <a:cxn ang="0">
                <a:pos x="1003998077" y="191947800"/>
              </a:cxn>
              <a:cxn ang="0">
                <a:pos x="1195237781" y="0"/>
              </a:cxn>
              <a:cxn ang="0">
                <a:pos x="1338664102" y="95977364"/>
              </a:cxn>
              <a:cxn ang="0">
                <a:pos x="1434283954" y="335910382"/>
              </a:cxn>
              <a:cxn ang="0">
                <a:pos x="1625523659" y="239933018"/>
              </a:cxn>
              <a:cxn ang="0">
                <a:pos x="1673337042" y="239933018"/>
              </a:cxn>
              <a:cxn ang="0">
                <a:pos x="1864569832" y="431880818"/>
              </a:cxn>
              <a:cxn ang="0">
                <a:pos x="1721143511" y="575843400"/>
              </a:cxn>
              <a:cxn ang="0">
                <a:pos x="1529903807" y="671820764"/>
              </a:cxn>
              <a:cxn ang="0">
                <a:pos x="1673337042" y="1055716364"/>
              </a:cxn>
              <a:cxn ang="0">
                <a:pos x="1864569832" y="1007731145"/>
              </a:cxn>
              <a:cxn ang="0">
                <a:pos x="1960189684" y="959739000"/>
              </a:cxn>
              <a:cxn ang="0">
                <a:pos x="2147483647" y="1151693727"/>
              </a:cxn>
              <a:cxn ang="0">
                <a:pos x="1338664102" y="1199678945"/>
              </a:cxn>
              <a:cxn ang="0">
                <a:pos x="1195237781" y="767791200"/>
              </a:cxn>
              <a:cxn ang="0">
                <a:pos x="812765287" y="911753782"/>
              </a:cxn>
              <a:cxn ang="0">
                <a:pos x="908378224" y="1295649382"/>
              </a:cxn>
              <a:cxn ang="0">
                <a:pos x="1338664102" y="1199678945"/>
              </a:cxn>
            </a:cxnLst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1" name="稻壳儿小白白(http://dwz.cn/Wu2UP)"/>
          <p:cNvSpPr>
            <a:spLocks noEditPoints="1"/>
          </p:cNvSpPr>
          <p:nvPr/>
        </p:nvSpPr>
        <p:spPr>
          <a:xfrm>
            <a:off x="6749415" y="3669348"/>
            <a:ext cx="282575" cy="282575"/>
          </a:xfrm>
          <a:custGeom>
            <a:avLst/>
            <a:gdLst/>
            <a:ahLst/>
            <a:cxnLst>
              <a:cxn ang="0">
                <a:pos x="522508743" y="950010258"/>
              </a:cxn>
              <a:cxn ang="0">
                <a:pos x="0" y="855009921"/>
              </a:cxn>
              <a:cxn ang="0">
                <a:pos x="95000337" y="617509080"/>
              </a:cxn>
              <a:cxn ang="0">
                <a:pos x="617509080" y="760009585"/>
              </a:cxn>
              <a:cxn ang="0">
                <a:pos x="475008575" y="570008912"/>
              </a:cxn>
              <a:cxn ang="0">
                <a:pos x="142500505" y="47500168"/>
              </a:cxn>
              <a:cxn ang="0">
                <a:pos x="427508407" y="0"/>
              </a:cxn>
              <a:cxn ang="0">
                <a:pos x="475008575" y="570008912"/>
              </a:cxn>
              <a:cxn ang="0">
                <a:pos x="427508407" y="1947527576"/>
              </a:cxn>
              <a:cxn ang="0">
                <a:pos x="142500505" y="1900027408"/>
              </a:cxn>
              <a:cxn ang="0">
                <a:pos x="475008575" y="1045017487"/>
              </a:cxn>
              <a:cxn ang="0">
                <a:pos x="1282518328" y="1472519001"/>
              </a:cxn>
              <a:cxn ang="0">
                <a:pos x="760009585" y="1615019506"/>
              </a:cxn>
              <a:cxn ang="0">
                <a:pos x="617509080" y="1425018833"/>
              </a:cxn>
              <a:cxn ang="0">
                <a:pos x="1187517991" y="1282518328"/>
              </a:cxn>
              <a:cxn ang="0">
                <a:pos x="1282518328" y="1472519001"/>
              </a:cxn>
              <a:cxn ang="0">
                <a:pos x="807509753" y="1187517991"/>
              </a:cxn>
              <a:cxn ang="0">
                <a:pos x="855009921" y="0"/>
              </a:cxn>
              <a:cxn ang="0">
                <a:pos x="1140017823" y="47500168"/>
              </a:cxn>
              <a:cxn ang="0">
                <a:pos x="1140017823" y="1900027408"/>
              </a:cxn>
              <a:cxn ang="0">
                <a:pos x="855009921" y="1947527576"/>
              </a:cxn>
              <a:cxn ang="0">
                <a:pos x="807509753" y="1710026735"/>
              </a:cxn>
              <a:cxn ang="0">
                <a:pos x="1140017823" y="1900027408"/>
              </a:cxn>
              <a:cxn ang="0">
                <a:pos x="1805027071" y="617509080"/>
              </a:cxn>
              <a:cxn ang="0">
                <a:pos x="1282518328" y="522508743"/>
              </a:cxn>
              <a:cxn ang="0">
                <a:pos x="1425018833" y="332508070"/>
              </a:cxn>
              <a:cxn ang="0">
                <a:pos x="1947527576" y="427508407"/>
              </a:cxn>
              <a:cxn ang="0">
                <a:pos x="1757526903" y="237500841"/>
              </a:cxn>
              <a:cxn ang="0">
                <a:pos x="1472519001" y="47500168"/>
              </a:cxn>
              <a:cxn ang="0">
                <a:pos x="1757526903" y="0"/>
              </a:cxn>
              <a:cxn ang="0">
                <a:pos x="1757526903" y="237500841"/>
              </a:cxn>
              <a:cxn ang="0">
                <a:pos x="1757526903" y="1947527576"/>
              </a:cxn>
              <a:cxn ang="0">
                <a:pos x="1472519001" y="1900027408"/>
              </a:cxn>
              <a:cxn ang="0">
                <a:pos x="1757526903" y="712509416"/>
              </a:cxn>
            </a:cxnLst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2" name="稻壳儿小白白(http://dwz.cn/Wu2UP)"/>
          <p:cNvSpPr>
            <a:spLocks noEditPoints="1"/>
          </p:cNvSpPr>
          <p:nvPr/>
        </p:nvSpPr>
        <p:spPr>
          <a:xfrm>
            <a:off x="6749415" y="4174173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950010258" y="190000673"/>
              </a:cxn>
              <a:cxn ang="0">
                <a:pos x="142500505" y="997517318"/>
              </a:cxn>
              <a:cxn ang="0">
                <a:pos x="950010258" y="1805027071"/>
              </a:cxn>
              <a:cxn ang="0">
                <a:pos x="1757526903" y="997517318"/>
              </a:cxn>
              <a:cxn ang="0">
                <a:pos x="950010258" y="190000673"/>
              </a:cxn>
              <a:cxn ang="0">
                <a:pos x="617509080" y="807509753"/>
              </a:cxn>
              <a:cxn ang="0">
                <a:pos x="475008575" y="665009248"/>
              </a:cxn>
              <a:cxn ang="0">
                <a:pos x="617509080" y="522508743"/>
              </a:cxn>
              <a:cxn ang="0">
                <a:pos x="807509753" y="665009248"/>
              </a:cxn>
              <a:cxn ang="0">
                <a:pos x="617509080" y="807509753"/>
              </a:cxn>
              <a:cxn ang="0">
                <a:pos x="950010258" y="1567519338"/>
              </a:cxn>
              <a:cxn ang="0">
                <a:pos x="475008575" y="1235018160"/>
              </a:cxn>
              <a:cxn ang="0">
                <a:pos x="570008912" y="1140017823"/>
              </a:cxn>
              <a:cxn ang="0">
                <a:pos x="665009248" y="1187517991"/>
              </a:cxn>
              <a:cxn ang="0">
                <a:pos x="950010258" y="1377518665"/>
              </a:cxn>
              <a:cxn ang="0">
                <a:pos x="1282518328" y="1187517991"/>
              </a:cxn>
              <a:cxn ang="0">
                <a:pos x="1377518665" y="1140017823"/>
              </a:cxn>
              <a:cxn ang="0">
                <a:pos x="1425018833" y="1235018160"/>
              </a:cxn>
              <a:cxn ang="0">
                <a:pos x="950010258" y="1567519338"/>
              </a:cxn>
              <a:cxn ang="0">
                <a:pos x="1282518328" y="807509753"/>
              </a:cxn>
              <a:cxn ang="0">
                <a:pos x="1140017823" y="665009248"/>
              </a:cxn>
              <a:cxn ang="0">
                <a:pos x="1282518328" y="522508743"/>
              </a:cxn>
              <a:cxn ang="0">
                <a:pos x="1472519001" y="665009248"/>
              </a:cxn>
              <a:cxn ang="0">
                <a:pos x="1282518328" y="80750975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3" name="稻壳儿小白白(http://dwz.cn/Wu2UP)"/>
          <p:cNvSpPr>
            <a:spLocks noEditPoints="1"/>
          </p:cNvSpPr>
          <p:nvPr/>
        </p:nvSpPr>
        <p:spPr>
          <a:xfrm>
            <a:off x="6798628" y="4699635"/>
            <a:ext cx="187325" cy="257175"/>
          </a:xfrm>
          <a:custGeom>
            <a:avLst/>
            <a:gdLst/>
            <a:ahLst/>
            <a:cxnLst>
              <a:cxn ang="0">
                <a:pos x="1203382738" y="724677446"/>
              </a:cxn>
              <a:cxn ang="0">
                <a:pos x="48135587" y="724677446"/>
              </a:cxn>
              <a:cxn ang="0">
                <a:pos x="0" y="628056103"/>
              </a:cxn>
              <a:cxn ang="0">
                <a:pos x="0" y="579741957"/>
              </a:cxn>
              <a:cxn ang="0">
                <a:pos x="577627044" y="0"/>
              </a:cxn>
              <a:cxn ang="0">
                <a:pos x="625762631" y="0"/>
              </a:cxn>
              <a:cxn ang="0">
                <a:pos x="722026868" y="0"/>
              </a:cxn>
              <a:cxn ang="0">
                <a:pos x="1299653912" y="579741957"/>
              </a:cxn>
              <a:cxn ang="0">
                <a:pos x="1299653912" y="628056103"/>
              </a:cxn>
              <a:cxn ang="0">
                <a:pos x="1203382738" y="724677446"/>
              </a:cxn>
              <a:cxn ang="0">
                <a:pos x="1299653912" y="1207798060"/>
              </a:cxn>
              <a:cxn ang="0">
                <a:pos x="722026868" y="1787540017"/>
              </a:cxn>
              <a:cxn ang="0">
                <a:pos x="625762631" y="1787540017"/>
              </a:cxn>
              <a:cxn ang="0">
                <a:pos x="577627044" y="1787540017"/>
              </a:cxn>
              <a:cxn ang="0">
                <a:pos x="0" y="1207798060"/>
              </a:cxn>
              <a:cxn ang="0">
                <a:pos x="0" y="1159483914"/>
              </a:cxn>
              <a:cxn ang="0">
                <a:pos x="48135587" y="1062862571"/>
              </a:cxn>
              <a:cxn ang="0">
                <a:pos x="1203382738" y="1062862571"/>
              </a:cxn>
              <a:cxn ang="0">
                <a:pos x="1299653912" y="1159483914"/>
              </a:cxn>
              <a:cxn ang="0">
                <a:pos x="1299653912" y="1207798060"/>
              </a:cxn>
            </a:cxnLst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4" name="稻壳儿小白白(http://dwz.cn/Wu2UP)"/>
          <p:cNvSpPr>
            <a:spLocks noEditPoints="1"/>
          </p:cNvSpPr>
          <p:nvPr/>
        </p:nvSpPr>
        <p:spPr>
          <a:xfrm>
            <a:off x="6743065" y="5171123"/>
            <a:ext cx="304800" cy="330200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798269200"/>
              </a:cxn>
              <a:cxn ang="0">
                <a:pos x="287925164" y="1798269200"/>
              </a:cxn>
              <a:cxn ang="0">
                <a:pos x="335910382" y="0"/>
              </a:cxn>
              <a:cxn ang="0">
                <a:pos x="623835545" y="47321788"/>
              </a:cxn>
              <a:cxn ang="0">
                <a:pos x="863768564" y="1798269200"/>
              </a:cxn>
              <a:cxn ang="0">
                <a:pos x="863768564" y="1845597867"/>
              </a:cxn>
              <a:cxn ang="0">
                <a:pos x="1727537127" y="993785054"/>
              </a:cxn>
              <a:cxn ang="0">
                <a:pos x="1823507564" y="851812813"/>
              </a:cxn>
              <a:cxn ang="0">
                <a:pos x="1439611964" y="662518783"/>
              </a:cxn>
              <a:cxn ang="0">
                <a:pos x="1487597182" y="851812813"/>
              </a:cxn>
              <a:cxn ang="0">
                <a:pos x="1103701582" y="993785054"/>
              </a:cxn>
              <a:cxn ang="0">
                <a:pos x="1199678945" y="851812813"/>
              </a:cxn>
              <a:cxn ang="0">
                <a:pos x="1679551909" y="0"/>
              </a:cxn>
              <a:cxn ang="0">
                <a:pos x="2111432727" y="851812813"/>
              </a:cxn>
              <a:cxn ang="0">
                <a:pos x="1967470145" y="2147483647"/>
              </a:cxn>
              <a:cxn ang="0">
                <a:pos x="1199678945" y="2147483647"/>
              </a:cxn>
              <a:cxn ang="0">
                <a:pos x="1727537127" y="1467009808"/>
              </a:cxn>
              <a:cxn ang="0">
                <a:pos x="1727537127" y="1419688021"/>
              </a:cxn>
              <a:cxn ang="0">
                <a:pos x="1679551909" y="1467009808"/>
              </a:cxn>
              <a:cxn ang="0">
                <a:pos x="1391626745" y="1608982050"/>
              </a:cxn>
              <a:cxn ang="0">
                <a:pos x="1247664164" y="1277722658"/>
              </a:cxn>
              <a:cxn ang="0">
                <a:pos x="1967470145" y="1419688021"/>
              </a:cxn>
              <a:cxn ang="0">
                <a:pos x="1439611964" y="2129535471"/>
              </a:cxn>
              <a:cxn ang="0">
                <a:pos x="1439611964" y="2129535471"/>
              </a:cxn>
              <a:cxn ang="0">
                <a:pos x="1487597182" y="2129535471"/>
              </a:cxn>
              <a:cxn ang="0">
                <a:pos x="1823507564" y="1987563229"/>
              </a:cxn>
              <a:cxn ang="0">
                <a:pos x="1967470145" y="2147483647"/>
              </a:cxn>
              <a:cxn ang="0">
                <a:pos x="1631559764" y="236615817"/>
              </a:cxn>
              <a:cxn ang="0">
                <a:pos x="1583574545" y="141972242"/>
              </a:cxn>
              <a:cxn ang="0">
                <a:pos x="1583574545" y="189294029"/>
              </a:cxn>
              <a:cxn ang="0">
                <a:pos x="1487597182" y="520553421"/>
              </a:cxn>
            </a:cxnLst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5" name="稻壳儿小白白(http://dwz.cn/Wu2UP)"/>
          <p:cNvSpPr>
            <a:spLocks noEditPoints="1"/>
          </p:cNvSpPr>
          <p:nvPr/>
        </p:nvSpPr>
        <p:spPr>
          <a:xfrm>
            <a:off x="6743065" y="5682298"/>
            <a:ext cx="304800" cy="333375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833020766"/>
              </a:cxn>
              <a:cxn ang="0">
                <a:pos x="287925164" y="1784785570"/>
              </a:cxn>
              <a:cxn ang="0">
                <a:pos x="335910382" y="0"/>
              </a:cxn>
              <a:cxn ang="0">
                <a:pos x="623835545" y="48235195"/>
              </a:cxn>
              <a:cxn ang="0">
                <a:pos x="863768564" y="1784785570"/>
              </a:cxn>
              <a:cxn ang="0">
                <a:pos x="863768564" y="1881255961"/>
              </a:cxn>
              <a:cxn ang="0">
                <a:pos x="1727537127" y="2147483647"/>
              </a:cxn>
              <a:cxn ang="0">
                <a:pos x="1823507564" y="2147483647"/>
              </a:cxn>
              <a:cxn ang="0">
                <a:pos x="1439611964" y="1977733297"/>
              </a:cxn>
              <a:cxn ang="0">
                <a:pos x="1487597182" y="2147483647"/>
              </a:cxn>
              <a:cxn ang="0">
                <a:pos x="1103701582" y="2147483647"/>
              </a:cxn>
              <a:cxn ang="0">
                <a:pos x="1199678945" y="2147483647"/>
              </a:cxn>
              <a:cxn ang="0">
                <a:pos x="1679551909" y="1302405836"/>
              </a:cxn>
              <a:cxn ang="0">
                <a:pos x="2111432727" y="2147483647"/>
              </a:cxn>
              <a:cxn ang="0">
                <a:pos x="1967470145" y="964745578"/>
              </a:cxn>
              <a:cxn ang="0">
                <a:pos x="1199678945" y="868275188"/>
              </a:cxn>
              <a:cxn ang="0">
                <a:pos x="1727537127" y="144712531"/>
              </a:cxn>
              <a:cxn ang="0">
                <a:pos x="1727537127" y="144712531"/>
              </a:cxn>
              <a:cxn ang="0">
                <a:pos x="1679551909" y="144712531"/>
              </a:cxn>
              <a:cxn ang="0">
                <a:pos x="1391626745" y="289425063"/>
              </a:cxn>
              <a:cxn ang="0">
                <a:pos x="1247664164" y="0"/>
              </a:cxn>
              <a:cxn ang="0">
                <a:pos x="1967470145" y="96477336"/>
              </a:cxn>
              <a:cxn ang="0">
                <a:pos x="1439611964" y="820033047"/>
              </a:cxn>
              <a:cxn ang="0">
                <a:pos x="1439611964" y="820033047"/>
              </a:cxn>
              <a:cxn ang="0">
                <a:pos x="1487597182" y="820033047"/>
              </a:cxn>
              <a:cxn ang="0">
                <a:pos x="1823507564" y="675320516"/>
              </a:cxn>
              <a:cxn ang="0">
                <a:pos x="1967470145" y="964745578"/>
              </a:cxn>
              <a:cxn ang="0">
                <a:pos x="1631559764" y="1543595703"/>
              </a:cxn>
              <a:cxn ang="0">
                <a:pos x="1583574545" y="1447118367"/>
              </a:cxn>
              <a:cxn ang="0">
                <a:pos x="1583574545" y="1495360508"/>
              </a:cxn>
              <a:cxn ang="0">
                <a:pos x="1487597182" y="1833020766"/>
              </a:cxn>
            </a:cxnLst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6" name="稻壳儿小白白(http://dwz.cn/Wu2UP)"/>
          <p:cNvSpPr>
            <a:spLocks noEditPoints="1"/>
          </p:cNvSpPr>
          <p:nvPr/>
        </p:nvSpPr>
        <p:spPr>
          <a:xfrm>
            <a:off x="7552690" y="1145223"/>
            <a:ext cx="401638" cy="261937"/>
          </a:xfrm>
          <a:custGeom>
            <a:avLst/>
            <a:gdLst/>
            <a:ahLst/>
            <a:cxnLst>
              <a:cxn ang="0">
                <a:pos x="431573881" y="1187863616"/>
              </a:cxn>
              <a:cxn ang="0">
                <a:pos x="287718229" y="1187863616"/>
              </a:cxn>
              <a:cxn ang="0">
                <a:pos x="287718229" y="1092835629"/>
              </a:cxn>
              <a:cxn ang="0">
                <a:pos x="191809844" y="1092835629"/>
              </a:cxn>
              <a:cxn ang="0">
                <a:pos x="143855652" y="997807643"/>
              </a:cxn>
              <a:cxn ang="0">
                <a:pos x="143855652" y="950293650"/>
              </a:cxn>
              <a:cxn ang="0">
                <a:pos x="0" y="902779657"/>
              </a:cxn>
              <a:cxn ang="0">
                <a:pos x="143855652" y="855258770"/>
              </a:cxn>
              <a:cxn ang="0">
                <a:pos x="143855652" y="807744777"/>
              </a:cxn>
              <a:cxn ang="0">
                <a:pos x="191809844" y="712716791"/>
              </a:cxn>
              <a:cxn ang="0">
                <a:pos x="287718229" y="712716791"/>
              </a:cxn>
              <a:cxn ang="0">
                <a:pos x="287718229" y="617688804"/>
              </a:cxn>
              <a:cxn ang="0">
                <a:pos x="431573881" y="617688804"/>
              </a:cxn>
              <a:cxn ang="0">
                <a:pos x="767246301" y="712716791"/>
              </a:cxn>
              <a:cxn ang="0">
                <a:pos x="2147483647" y="712716791"/>
              </a:cxn>
              <a:cxn ang="0">
                <a:pos x="2147483647" y="760230784"/>
              </a:cxn>
              <a:cxn ang="0">
                <a:pos x="2147483647" y="902779657"/>
              </a:cxn>
              <a:cxn ang="0">
                <a:pos x="2147483647" y="1045321636"/>
              </a:cxn>
              <a:cxn ang="0">
                <a:pos x="2147483647" y="1092835629"/>
              </a:cxn>
              <a:cxn ang="0">
                <a:pos x="767246301" y="1092835629"/>
              </a:cxn>
              <a:cxn ang="0">
                <a:pos x="431573881" y="1187863616"/>
              </a:cxn>
              <a:cxn ang="0">
                <a:pos x="383619688" y="617688804"/>
              </a:cxn>
              <a:cxn ang="0">
                <a:pos x="527482265" y="0"/>
              </a:cxn>
              <a:cxn ang="0">
                <a:pos x="623383725" y="0"/>
              </a:cxn>
              <a:cxn ang="0">
                <a:pos x="863147761" y="95027986"/>
              </a:cxn>
              <a:cxn ang="0">
                <a:pos x="1198820182" y="475146825"/>
              </a:cxn>
              <a:cxn ang="0">
                <a:pos x="1486538411" y="570174811"/>
              </a:cxn>
              <a:cxn ang="0">
                <a:pos x="2109922135" y="665202798"/>
              </a:cxn>
              <a:cxn ang="0">
                <a:pos x="767246301" y="665202798"/>
              </a:cxn>
              <a:cxn ang="0">
                <a:pos x="431573881" y="617688804"/>
              </a:cxn>
              <a:cxn ang="0">
                <a:pos x="383619688" y="617688804"/>
              </a:cxn>
              <a:cxn ang="0">
                <a:pos x="2109922135" y="1140349623"/>
              </a:cxn>
              <a:cxn ang="0">
                <a:pos x="1486538411" y="1235377609"/>
              </a:cxn>
              <a:cxn ang="0">
                <a:pos x="1198820182" y="1330405595"/>
              </a:cxn>
              <a:cxn ang="0">
                <a:pos x="863147761" y="1710524434"/>
              </a:cxn>
              <a:cxn ang="0">
                <a:pos x="623383725" y="1805552420"/>
              </a:cxn>
              <a:cxn ang="0">
                <a:pos x="527482265" y="1805552420"/>
              </a:cxn>
              <a:cxn ang="0">
                <a:pos x="383619688" y="1187863616"/>
              </a:cxn>
              <a:cxn ang="0">
                <a:pos x="431573881" y="1187863616"/>
              </a:cxn>
              <a:cxn ang="0">
                <a:pos x="767246301" y="1140349623"/>
              </a:cxn>
              <a:cxn ang="0">
                <a:pos x="2109922135" y="1140349623"/>
              </a:cxn>
              <a:cxn ang="0">
                <a:pos x="2147483647" y="902779657"/>
              </a:cxn>
              <a:cxn ang="0">
                <a:pos x="2147483647" y="997807643"/>
              </a:cxn>
              <a:cxn ang="0">
                <a:pos x="2147483647" y="1045321636"/>
              </a:cxn>
              <a:cxn ang="0">
                <a:pos x="2147483647" y="902779657"/>
              </a:cxn>
              <a:cxn ang="0">
                <a:pos x="2147483647" y="760230784"/>
              </a:cxn>
              <a:cxn ang="0">
                <a:pos x="2147483647" y="807744777"/>
              </a:cxn>
              <a:cxn ang="0">
                <a:pos x="2147483647" y="902779657"/>
              </a:cxn>
            </a:cxnLst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7" name="稻壳儿小白白(http://dwz.cn/Wu2UP)"/>
          <p:cNvSpPr>
            <a:spLocks noEditPoints="1"/>
          </p:cNvSpPr>
          <p:nvPr/>
        </p:nvSpPr>
        <p:spPr>
          <a:xfrm>
            <a:off x="7605078" y="1623060"/>
            <a:ext cx="284162" cy="288925"/>
          </a:xfrm>
          <a:custGeom>
            <a:avLst/>
            <a:gdLst/>
            <a:ahLst/>
            <a:cxnLst>
              <a:cxn ang="0">
                <a:pos x="192142027" y="1230393992"/>
              </a:cxn>
              <a:cxn ang="0">
                <a:pos x="0" y="1041106842"/>
              </a:cxn>
              <a:cxn ang="0">
                <a:pos x="192142027" y="851812813"/>
              </a:cxn>
              <a:cxn ang="0">
                <a:pos x="384284055" y="1041106842"/>
              </a:cxn>
              <a:cxn ang="0">
                <a:pos x="192142027" y="1230393992"/>
              </a:cxn>
              <a:cxn ang="0">
                <a:pos x="432321294" y="709847450"/>
              </a:cxn>
              <a:cxn ang="0">
                <a:pos x="240179267" y="473231633"/>
              </a:cxn>
              <a:cxn ang="0">
                <a:pos x="432321294" y="236615817"/>
              </a:cxn>
              <a:cxn ang="0">
                <a:pos x="672500562" y="473231633"/>
              </a:cxn>
              <a:cxn ang="0">
                <a:pos x="432321294" y="709847450"/>
              </a:cxn>
              <a:cxn ang="0">
                <a:pos x="432321294" y="1798269200"/>
              </a:cxn>
              <a:cxn ang="0">
                <a:pos x="240179267" y="1608982050"/>
              </a:cxn>
              <a:cxn ang="0">
                <a:pos x="432321294" y="1419688021"/>
              </a:cxn>
              <a:cxn ang="0">
                <a:pos x="624463322" y="1608982050"/>
              </a:cxn>
              <a:cxn ang="0">
                <a:pos x="432321294" y="1798269200"/>
              </a:cxn>
              <a:cxn ang="0">
                <a:pos x="1008747377" y="473231633"/>
              </a:cxn>
              <a:cxn ang="0">
                <a:pos x="768568110" y="236615817"/>
              </a:cxn>
              <a:cxn ang="0">
                <a:pos x="1008747377" y="0"/>
              </a:cxn>
              <a:cxn ang="0">
                <a:pos x="1248926644" y="236615817"/>
              </a:cxn>
              <a:cxn ang="0">
                <a:pos x="1008747377" y="473231633"/>
              </a:cxn>
              <a:cxn ang="0">
                <a:pos x="1008747377" y="1987563229"/>
              </a:cxn>
              <a:cxn ang="0">
                <a:pos x="864642589" y="1845597867"/>
              </a:cxn>
              <a:cxn ang="0">
                <a:pos x="1008747377" y="1703625625"/>
              </a:cxn>
              <a:cxn ang="0">
                <a:pos x="1200896335" y="1845597867"/>
              </a:cxn>
              <a:cxn ang="0">
                <a:pos x="1008747377" y="1987563229"/>
              </a:cxn>
              <a:cxn ang="0">
                <a:pos x="1585180390" y="1750947413"/>
              </a:cxn>
              <a:cxn ang="0">
                <a:pos x="1441068671" y="1608982050"/>
              </a:cxn>
              <a:cxn ang="0">
                <a:pos x="1585180390" y="1467009808"/>
              </a:cxn>
              <a:cxn ang="0">
                <a:pos x="1729285178" y="1608982050"/>
              </a:cxn>
              <a:cxn ang="0">
                <a:pos x="1585180390" y="1750947413"/>
              </a:cxn>
              <a:cxn ang="0">
                <a:pos x="1585180390" y="567875208"/>
              </a:cxn>
              <a:cxn ang="0">
                <a:pos x="1489105911" y="473231633"/>
              </a:cxn>
              <a:cxn ang="0">
                <a:pos x="1585180390" y="378581179"/>
              </a:cxn>
              <a:cxn ang="0">
                <a:pos x="1681247938" y="473231633"/>
              </a:cxn>
              <a:cxn ang="0">
                <a:pos x="1585180390" y="567875208"/>
              </a:cxn>
              <a:cxn ang="0">
                <a:pos x="1825359657" y="1135750417"/>
              </a:cxn>
              <a:cxn ang="0">
                <a:pos x="1729285178" y="1041106842"/>
              </a:cxn>
              <a:cxn ang="0">
                <a:pos x="1825359657" y="899134600"/>
              </a:cxn>
              <a:cxn ang="0">
                <a:pos x="1969464445" y="1041106842"/>
              </a:cxn>
              <a:cxn ang="0">
                <a:pos x="1825359657" y="1135750417"/>
              </a:cxn>
            </a:cxnLst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8" name="稻壳儿小白白(http://dwz.cn/Wu2UP)"/>
          <p:cNvSpPr/>
          <p:nvPr/>
        </p:nvSpPr>
        <p:spPr>
          <a:xfrm>
            <a:off x="7690803" y="2113598"/>
            <a:ext cx="117475" cy="333375"/>
          </a:xfrm>
          <a:custGeom>
            <a:avLst/>
            <a:gdLst/>
            <a:ahLst/>
            <a:cxnLst>
              <a:cxn ang="0">
                <a:pos x="573029229" y="1205935445"/>
              </a:cxn>
              <a:cxn ang="0">
                <a:pos x="620779362" y="2147483647"/>
              </a:cxn>
              <a:cxn ang="0">
                <a:pos x="525272187" y="2147483647"/>
              </a:cxn>
              <a:cxn ang="0">
                <a:pos x="286514615" y="2147483647"/>
              </a:cxn>
              <a:cxn ang="0">
                <a:pos x="238757572" y="2147483647"/>
              </a:cxn>
              <a:cxn ang="0">
                <a:pos x="286514615" y="1205935445"/>
              </a:cxn>
              <a:cxn ang="0">
                <a:pos x="0" y="723562656"/>
              </a:cxn>
              <a:cxn ang="0">
                <a:pos x="429771922" y="0"/>
              </a:cxn>
              <a:cxn ang="0">
                <a:pos x="811786801" y="723562656"/>
              </a:cxn>
              <a:cxn ang="0">
                <a:pos x="573029229" y="1205935445"/>
              </a:cxn>
            </a:cxnLst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9" name="稻壳儿小白白(http://dwz.cn/Wu2UP)"/>
          <p:cNvSpPr>
            <a:spLocks noEditPoints="1"/>
          </p:cNvSpPr>
          <p:nvPr/>
        </p:nvSpPr>
        <p:spPr>
          <a:xfrm>
            <a:off x="7605078" y="2646998"/>
            <a:ext cx="284162" cy="290512"/>
          </a:xfrm>
          <a:custGeom>
            <a:avLst/>
            <a:gdLst/>
            <a:ahLst/>
            <a:cxnLst>
              <a:cxn ang="0">
                <a:pos x="1008747377" y="2009457670"/>
              </a:cxn>
              <a:cxn ang="0">
                <a:pos x="0" y="1004728835"/>
              </a:cxn>
              <a:cxn ang="0">
                <a:pos x="1008747377" y="0"/>
              </a:cxn>
              <a:cxn ang="0">
                <a:pos x="1969464445" y="1004728835"/>
              </a:cxn>
              <a:cxn ang="0">
                <a:pos x="1008747377" y="2009457670"/>
              </a:cxn>
              <a:cxn ang="0">
                <a:pos x="1681247938" y="717661477"/>
              </a:cxn>
              <a:cxn ang="0">
                <a:pos x="864642589" y="526283239"/>
              </a:cxn>
              <a:cxn ang="0">
                <a:pos x="384284055" y="574127798"/>
              </a:cxn>
              <a:cxn ang="0">
                <a:pos x="336246815" y="669816918"/>
              </a:cxn>
              <a:cxn ang="0">
                <a:pos x="432321294" y="765506037"/>
              </a:cxn>
              <a:cxn ang="0">
                <a:pos x="480358534" y="765506037"/>
              </a:cxn>
              <a:cxn ang="0">
                <a:pos x="864642589" y="717661477"/>
              </a:cxn>
              <a:cxn ang="0">
                <a:pos x="1585180390" y="909039716"/>
              </a:cxn>
              <a:cxn ang="0">
                <a:pos x="1633217630" y="909039716"/>
              </a:cxn>
              <a:cxn ang="0">
                <a:pos x="1729285178" y="813350597"/>
              </a:cxn>
              <a:cxn ang="0">
                <a:pos x="1681247938" y="717661477"/>
              </a:cxn>
              <a:cxn ang="0">
                <a:pos x="1537143150" y="1052573395"/>
              </a:cxn>
              <a:cxn ang="0">
                <a:pos x="816605349" y="861195156"/>
              </a:cxn>
              <a:cxn ang="0">
                <a:pos x="432321294" y="909039716"/>
              </a:cxn>
              <a:cxn ang="0">
                <a:pos x="384284055" y="1004728835"/>
              </a:cxn>
              <a:cxn ang="0">
                <a:pos x="480358534" y="1100417954"/>
              </a:cxn>
              <a:cxn ang="0">
                <a:pos x="528395774" y="1100417954"/>
              </a:cxn>
              <a:cxn ang="0">
                <a:pos x="816605349" y="1052573395"/>
              </a:cxn>
              <a:cxn ang="0">
                <a:pos x="1441068671" y="1196107074"/>
              </a:cxn>
              <a:cxn ang="0">
                <a:pos x="1489105911" y="1196107074"/>
              </a:cxn>
              <a:cxn ang="0">
                <a:pos x="1585180390" y="1148262514"/>
              </a:cxn>
              <a:cxn ang="0">
                <a:pos x="1537143150" y="1052573395"/>
              </a:cxn>
              <a:cxn ang="0">
                <a:pos x="1441068671" y="1339640752"/>
              </a:cxn>
              <a:cxn ang="0">
                <a:pos x="864642589" y="1196107074"/>
              </a:cxn>
              <a:cxn ang="0">
                <a:pos x="480358534" y="1243951633"/>
              </a:cxn>
              <a:cxn ang="0">
                <a:pos x="432321294" y="1291796193"/>
              </a:cxn>
              <a:cxn ang="0">
                <a:pos x="480358534" y="1387485312"/>
              </a:cxn>
              <a:cxn ang="0">
                <a:pos x="528395774" y="1339640752"/>
              </a:cxn>
              <a:cxn ang="0">
                <a:pos x="864642589" y="1339640752"/>
              </a:cxn>
              <a:cxn ang="0">
                <a:pos x="1345001123" y="1435329872"/>
              </a:cxn>
              <a:cxn ang="0">
                <a:pos x="1393038363" y="1483174431"/>
              </a:cxn>
              <a:cxn ang="0">
                <a:pos x="1441068671" y="1387485312"/>
              </a:cxn>
              <a:cxn ang="0">
                <a:pos x="1441068671" y="1339640752"/>
              </a:cxn>
            </a:cxnLst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0" name="稻壳儿小白白(http://dwz.cn/Wu2UP)"/>
          <p:cNvSpPr/>
          <p:nvPr/>
        </p:nvSpPr>
        <p:spPr>
          <a:xfrm>
            <a:off x="7605078" y="3158173"/>
            <a:ext cx="284162" cy="284162"/>
          </a:xfrm>
          <a:custGeom>
            <a:avLst/>
            <a:gdLst/>
            <a:ahLst/>
            <a:cxnLst>
              <a:cxn ang="0">
                <a:pos x="1969464445" y="1633217630"/>
              </a:cxn>
              <a:cxn ang="0">
                <a:pos x="1633217630" y="1969464445"/>
              </a:cxn>
              <a:cxn ang="0">
                <a:pos x="384284055" y="1969464445"/>
              </a:cxn>
              <a:cxn ang="0">
                <a:pos x="0" y="1633217630"/>
              </a:cxn>
              <a:cxn ang="0">
                <a:pos x="0" y="384284055"/>
              </a:cxn>
              <a:cxn ang="0">
                <a:pos x="384284055" y="0"/>
              </a:cxn>
              <a:cxn ang="0">
                <a:pos x="1633217630" y="0"/>
              </a:cxn>
              <a:cxn ang="0">
                <a:pos x="1969464445" y="384284055"/>
              </a:cxn>
              <a:cxn ang="0">
                <a:pos x="1969464445" y="163321763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1" name="稻壳儿小白白(http://dwz.cn/Wu2UP)"/>
          <p:cNvSpPr>
            <a:spLocks noEditPoints="1"/>
          </p:cNvSpPr>
          <p:nvPr/>
        </p:nvSpPr>
        <p:spPr>
          <a:xfrm>
            <a:off x="7620953" y="3669348"/>
            <a:ext cx="261937" cy="257175"/>
          </a:xfrm>
          <a:custGeom>
            <a:avLst/>
            <a:gdLst/>
            <a:ahLst/>
            <a:cxnLst>
              <a:cxn ang="0">
                <a:pos x="1805552420" y="1449354892"/>
              </a:cxn>
              <a:cxn ang="0">
                <a:pos x="1425433582" y="1787540017"/>
              </a:cxn>
              <a:cxn ang="0">
                <a:pos x="380118839" y="1787540017"/>
              </a:cxn>
              <a:cxn ang="0">
                <a:pos x="0" y="1449354892"/>
              </a:cxn>
              <a:cxn ang="0">
                <a:pos x="0" y="338185125"/>
              </a:cxn>
              <a:cxn ang="0">
                <a:pos x="380118839" y="0"/>
              </a:cxn>
              <a:cxn ang="0">
                <a:pos x="1425433582" y="0"/>
              </a:cxn>
              <a:cxn ang="0">
                <a:pos x="1805552420" y="338185125"/>
              </a:cxn>
              <a:cxn ang="0">
                <a:pos x="1805552420" y="1449354892"/>
              </a:cxn>
              <a:cxn ang="0">
                <a:pos x="380118839" y="144935489"/>
              </a:cxn>
              <a:cxn ang="0">
                <a:pos x="142541980" y="338185125"/>
              </a:cxn>
              <a:cxn ang="0">
                <a:pos x="142541980" y="1449354892"/>
              </a:cxn>
              <a:cxn ang="0">
                <a:pos x="380118839" y="1642604528"/>
              </a:cxn>
              <a:cxn ang="0">
                <a:pos x="1425433582" y="1642604528"/>
              </a:cxn>
              <a:cxn ang="0">
                <a:pos x="1615496448" y="1449354892"/>
              </a:cxn>
              <a:cxn ang="0">
                <a:pos x="1615496448" y="338185125"/>
              </a:cxn>
              <a:cxn ang="0">
                <a:pos x="1425433582" y="144935489"/>
              </a:cxn>
              <a:cxn ang="0">
                <a:pos x="380118839" y="144935489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2" name="稻壳儿小白白(http://dwz.cn/Wu2UP)"/>
          <p:cNvSpPr>
            <a:spLocks noEditPoints="1"/>
          </p:cNvSpPr>
          <p:nvPr/>
        </p:nvSpPr>
        <p:spPr>
          <a:xfrm>
            <a:off x="7635240" y="4202748"/>
            <a:ext cx="228600" cy="284162"/>
          </a:xfrm>
          <a:custGeom>
            <a:avLst/>
            <a:gdLst/>
            <a:ahLst/>
            <a:cxnLst>
              <a:cxn ang="0">
                <a:pos x="1583574545" y="336246815"/>
              </a:cxn>
              <a:cxn ang="0">
                <a:pos x="0" y="336246815"/>
              </a:cxn>
              <a:cxn ang="0">
                <a:pos x="0" y="240179267"/>
              </a:cxn>
              <a:cxn ang="0">
                <a:pos x="287925164" y="0"/>
              </a:cxn>
              <a:cxn ang="0">
                <a:pos x="1343641527" y="0"/>
              </a:cxn>
              <a:cxn ang="0">
                <a:pos x="1583574545" y="240179267"/>
              </a:cxn>
              <a:cxn ang="0">
                <a:pos x="1583574545" y="336246815"/>
              </a:cxn>
              <a:cxn ang="0">
                <a:pos x="1583574545" y="768568110"/>
              </a:cxn>
              <a:cxn ang="0">
                <a:pos x="0" y="768568110"/>
              </a:cxn>
              <a:cxn ang="0">
                <a:pos x="0" y="432321294"/>
              </a:cxn>
              <a:cxn ang="0">
                <a:pos x="1583574545" y="432321294"/>
              </a:cxn>
              <a:cxn ang="0">
                <a:pos x="1583574545" y="768568110"/>
              </a:cxn>
              <a:cxn ang="0">
                <a:pos x="1583574545" y="1200896335"/>
              </a:cxn>
              <a:cxn ang="0">
                <a:pos x="0" y="1200896335"/>
              </a:cxn>
              <a:cxn ang="0">
                <a:pos x="0" y="864642589"/>
              </a:cxn>
              <a:cxn ang="0">
                <a:pos x="1583574545" y="864642589"/>
              </a:cxn>
              <a:cxn ang="0">
                <a:pos x="1583574545" y="1200896335"/>
              </a:cxn>
              <a:cxn ang="0">
                <a:pos x="1583574545" y="1345001123"/>
              </a:cxn>
              <a:cxn ang="0">
                <a:pos x="1343641527" y="1633217630"/>
              </a:cxn>
              <a:cxn ang="0">
                <a:pos x="1295649382" y="1633217630"/>
              </a:cxn>
              <a:cxn ang="0">
                <a:pos x="959739000" y="1969464445"/>
              </a:cxn>
              <a:cxn ang="0">
                <a:pos x="959739000" y="1633217630"/>
              </a:cxn>
              <a:cxn ang="0">
                <a:pos x="287925164" y="1633217630"/>
              </a:cxn>
              <a:cxn ang="0">
                <a:pos x="0" y="1345001123"/>
              </a:cxn>
              <a:cxn ang="0">
                <a:pos x="0" y="1248926644"/>
              </a:cxn>
              <a:cxn ang="0">
                <a:pos x="1583574545" y="1248926644"/>
              </a:cxn>
              <a:cxn ang="0">
                <a:pos x="1583574545" y="1345001123"/>
              </a:cxn>
            </a:cxnLst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3" name="稻壳儿小白白(http://dwz.cn/Wu2UP)"/>
          <p:cNvSpPr>
            <a:spLocks noEditPoints="1"/>
          </p:cNvSpPr>
          <p:nvPr/>
        </p:nvSpPr>
        <p:spPr>
          <a:xfrm>
            <a:off x="7620953" y="4658360"/>
            <a:ext cx="261937" cy="333375"/>
          </a:xfrm>
          <a:custGeom>
            <a:avLst/>
            <a:gdLst/>
            <a:ahLst/>
            <a:cxnLst>
              <a:cxn ang="0">
                <a:pos x="1472947575" y="2147483647"/>
              </a:cxn>
              <a:cxn ang="0">
                <a:pos x="1472947575" y="2147483647"/>
              </a:cxn>
              <a:cxn ang="0">
                <a:pos x="1472947575" y="2147483647"/>
              </a:cxn>
              <a:cxn ang="0">
                <a:pos x="47513993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1398883172"/>
              </a:cxn>
              <a:cxn ang="0">
                <a:pos x="142541980" y="1398883172"/>
              </a:cxn>
              <a:cxn ang="0">
                <a:pos x="142541980" y="2147483647"/>
              </a:cxn>
              <a:cxn ang="0">
                <a:pos x="1330405595" y="2147483647"/>
              </a:cxn>
              <a:cxn ang="0">
                <a:pos x="1330405595" y="1398883172"/>
              </a:cxn>
              <a:cxn ang="0">
                <a:pos x="1472947575" y="1398883172"/>
              </a:cxn>
              <a:cxn ang="0">
                <a:pos x="1472947575" y="2147483647"/>
              </a:cxn>
              <a:cxn ang="0">
                <a:pos x="1187863616" y="2025968492"/>
              </a:cxn>
              <a:cxn ang="0">
                <a:pos x="285083959" y="2025968492"/>
              </a:cxn>
              <a:cxn ang="0">
                <a:pos x="285083959" y="1833020766"/>
              </a:cxn>
              <a:cxn ang="0">
                <a:pos x="1187863616" y="1833020766"/>
              </a:cxn>
              <a:cxn ang="0">
                <a:pos x="1187863616" y="2025968492"/>
              </a:cxn>
              <a:cxn ang="0">
                <a:pos x="1187863616" y="1591830898"/>
              </a:cxn>
              <a:cxn ang="0">
                <a:pos x="1187863616" y="1784785570"/>
              </a:cxn>
              <a:cxn ang="0">
                <a:pos x="285083959" y="1688308234"/>
              </a:cxn>
              <a:cxn ang="0">
                <a:pos x="285083959" y="1495360508"/>
              </a:cxn>
              <a:cxn ang="0">
                <a:pos x="1187863616" y="1591830898"/>
              </a:cxn>
              <a:cxn ang="0">
                <a:pos x="1282891602" y="1350647977"/>
              </a:cxn>
              <a:cxn ang="0">
                <a:pos x="1235377609" y="1495360508"/>
              </a:cxn>
              <a:cxn ang="0">
                <a:pos x="332604845" y="1302405836"/>
              </a:cxn>
              <a:cxn ang="0">
                <a:pos x="380118839" y="1109458109"/>
              </a:cxn>
              <a:cxn ang="0">
                <a:pos x="1282891602" y="1350647977"/>
              </a:cxn>
              <a:cxn ang="0">
                <a:pos x="1377919589" y="1109458109"/>
              </a:cxn>
              <a:cxn ang="0">
                <a:pos x="1282891602" y="1254170641"/>
              </a:cxn>
              <a:cxn ang="0">
                <a:pos x="522660818" y="820033047"/>
              </a:cxn>
              <a:cxn ang="0">
                <a:pos x="617688804" y="627085320"/>
              </a:cxn>
              <a:cxn ang="0">
                <a:pos x="1377919589" y="1109458109"/>
              </a:cxn>
              <a:cxn ang="0">
                <a:pos x="1567982454" y="964745578"/>
              </a:cxn>
              <a:cxn ang="0">
                <a:pos x="1425433582" y="1061222914"/>
              </a:cxn>
              <a:cxn ang="0">
                <a:pos x="902779657" y="337660258"/>
              </a:cxn>
              <a:cxn ang="0">
                <a:pos x="1045321636" y="192947727"/>
              </a:cxn>
              <a:cxn ang="0">
                <a:pos x="1567982454" y="964745578"/>
              </a:cxn>
              <a:cxn ang="0">
                <a:pos x="1805552420" y="916510383"/>
              </a:cxn>
              <a:cxn ang="0">
                <a:pos x="1615496448" y="964745578"/>
              </a:cxn>
              <a:cxn ang="0">
                <a:pos x="1425433582" y="48235195"/>
              </a:cxn>
              <a:cxn ang="0">
                <a:pos x="1615496448" y="0"/>
              </a:cxn>
              <a:cxn ang="0">
                <a:pos x="1805552420" y="916510383"/>
              </a:cxn>
            </a:cxnLst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4" name="稻壳儿小白白(http://dwz.cn/Wu2UP)"/>
          <p:cNvSpPr/>
          <p:nvPr/>
        </p:nvSpPr>
        <p:spPr>
          <a:xfrm>
            <a:off x="7600315" y="5177473"/>
            <a:ext cx="303213" cy="288925"/>
          </a:xfrm>
          <a:custGeom>
            <a:avLst/>
            <a:gdLst/>
            <a:ahLst/>
            <a:cxnLst>
              <a:cxn ang="0">
                <a:pos x="2042015513" y="851812813"/>
              </a:cxn>
              <a:cxn ang="0">
                <a:pos x="1614616116" y="1277722658"/>
              </a:cxn>
              <a:cxn ang="0">
                <a:pos x="1709590697" y="1940241442"/>
              </a:cxn>
              <a:cxn ang="0">
                <a:pos x="1709590697" y="1940241442"/>
              </a:cxn>
              <a:cxn ang="0">
                <a:pos x="1662103407" y="1987563229"/>
              </a:cxn>
              <a:cxn ang="0">
                <a:pos x="1614616116" y="1987563229"/>
              </a:cxn>
              <a:cxn ang="0">
                <a:pos x="1044754848" y="1703625625"/>
              </a:cxn>
              <a:cxn ang="0">
                <a:pos x="474886688" y="1987563229"/>
              </a:cxn>
              <a:cxn ang="0">
                <a:pos x="427399397" y="1987563229"/>
              </a:cxn>
              <a:cxn ang="0">
                <a:pos x="379912107" y="1940241442"/>
              </a:cxn>
              <a:cxn ang="0">
                <a:pos x="379912107" y="1940241442"/>
              </a:cxn>
              <a:cxn ang="0">
                <a:pos x="474886688" y="1277722658"/>
              </a:cxn>
              <a:cxn ang="0">
                <a:pos x="0" y="851812813"/>
              </a:cxn>
              <a:cxn ang="0">
                <a:pos x="0" y="757169238"/>
              </a:cxn>
              <a:cxn ang="0">
                <a:pos x="47487291" y="709847450"/>
              </a:cxn>
              <a:cxn ang="0">
                <a:pos x="712330031" y="615196996"/>
              </a:cxn>
              <a:cxn ang="0">
                <a:pos x="997260666" y="47321788"/>
              </a:cxn>
              <a:cxn ang="0">
                <a:pos x="1044754848" y="0"/>
              </a:cxn>
              <a:cxn ang="0">
                <a:pos x="1092242138" y="47321788"/>
              </a:cxn>
              <a:cxn ang="0">
                <a:pos x="1377172772" y="615196996"/>
              </a:cxn>
              <a:cxn ang="0">
                <a:pos x="2042015513" y="709847450"/>
              </a:cxn>
              <a:cxn ang="0">
                <a:pos x="2089502804" y="757169238"/>
              </a:cxn>
              <a:cxn ang="0">
                <a:pos x="2042015513" y="851812813"/>
              </a:cxn>
            </a:cxnLst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5" name="稻壳儿小白白(http://dwz.cn/Wu2UP)"/>
          <p:cNvSpPr/>
          <p:nvPr/>
        </p:nvSpPr>
        <p:spPr>
          <a:xfrm>
            <a:off x="7670165" y="5688648"/>
            <a:ext cx="152400" cy="292100"/>
          </a:xfrm>
          <a:custGeom>
            <a:avLst/>
            <a:gdLst/>
            <a:ahLst/>
            <a:cxnLst>
              <a:cxn ang="0">
                <a:pos x="1055716364" y="1692907279"/>
              </a:cxn>
              <a:cxn ang="0">
                <a:pos x="479872964" y="2031485952"/>
              </a:cxn>
              <a:cxn ang="0">
                <a:pos x="431880818" y="2031485952"/>
              </a:cxn>
              <a:cxn ang="0">
                <a:pos x="383895600" y="1983115583"/>
              </a:cxn>
              <a:cxn ang="0">
                <a:pos x="383895600" y="1934745214"/>
              </a:cxn>
              <a:cxn ang="0">
                <a:pos x="479872964" y="1305958236"/>
              </a:cxn>
              <a:cxn ang="0">
                <a:pos x="47985218" y="822268455"/>
              </a:cxn>
              <a:cxn ang="0">
                <a:pos x="0" y="773898086"/>
              </a:cxn>
              <a:cxn ang="0">
                <a:pos x="47985218" y="725527717"/>
              </a:cxn>
              <a:cxn ang="0">
                <a:pos x="719805982" y="628793933"/>
              </a:cxn>
              <a:cxn ang="0">
                <a:pos x="1007731145" y="48370369"/>
              </a:cxn>
              <a:cxn ang="0">
                <a:pos x="1055716364" y="0"/>
              </a:cxn>
              <a:cxn ang="0">
                <a:pos x="1055716364" y="1692907279"/>
              </a:cxn>
            </a:cxnLst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6" name="稻壳儿小白白(http://dwz.cn/Wu2UP)"/>
          <p:cNvSpPr>
            <a:spLocks noEditPoints="1"/>
          </p:cNvSpPr>
          <p:nvPr/>
        </p:nvSpPr>
        <p:spPr>
          <a:xfrm>
            <a:off x="8436928" y="1132523"/>
            <a:ext cx="352425" cy="269875"/>
          </a:xfrm>
          <a:custGeom>
            <a:avLst/>
            <a:gdLst/>
            <a:ahLst/>
            <a:cxnLst>
              <a:cxn ang="0">
                <a:pos x="1337058988" y="526733721"/>
              </a:cxn>
              <a:cxn ang="0">
                <a:pos x="1193801681" y="383077183"/>
              </a:cxn>
              <a:cxn ang="0">
                <a:pos x="1098301416" y="526733721"/>
              </a:cxn>
              <a:cxn ang="0">
                <a:pos x="1098301416" y="1340766679"/>
              </a:cxn>
              <a:cxn ang="0">
                <a:pos x="525272187" y="1867500401"/>
              </a:cxn>
              <a:cxn ang="0">
                <a:pos x="0" y="1292888087"/>
              </a:cxn>
              <a:cxn ang="0">
                <a:pos x="0" y="957689497"/>
              </a:cxn>
              <a:cxn ang="0">
                <a:pos x="382014879" y="957689497"/>
              </a:cxn>
              <a:cxn ang="0">
                <a:pos x="382014879" y="1292888087"/>
              </a:cxn>
              <a:cxn ang="0">
                <a:pos x="525272187" y="1436537705"/>
              </a:cxn>
              <a:cxn ang="0">
                <a:pos x="668529494" y="1292888087"/>
              </a:cxn>
              <a:cxn ang="0">
                <a:pos x="668529494" y="526733721"/>
              </a:cxn>
              <a:cxn ang="0">
                <a:pos x="1193801681" y="0"/>
              </a:cxn>
              <a:cxn ang="0">
                <a:pos x="1766830910" y="526733721"/>
              </a:cxn>
              <a:cxn ang="0">
                <a:pos x="1766830910" y="670383340"/>
              </a:cxn>
              <a:cxn ang="0">
                <a:pos x="1528066428" y="766154365"/>
              </a:cxn>
              <a:cxn ang="0">
                <a:pos x="1337058988" y="670383340"/>
              </a:cxn>
              <a:cxn ang="0">
                <a:pos x="1337058988" y="526733721"/>
              </a:cxn>
              <a:cxn ang="0">
                <a:pos x="2147483647" y="957689497"/>
              </a:cxn>
              <a:cxn ang="0">
                <a:pos x="2147483647" y="1292888087"/>
              </a:cxn>
              <a:cxn ang="0">
                <a:pos x="1910088218" y="1867500401"/>
              </a:cxn>
              <a:cxn ang="0">
                <a:pos x="1337058988" y="1340766679"/>
              </a:cxn>
              <a:cxn ang="0">
                <a:pos x="1337058988" y="957689497"/>
              </a:cxn>
              <a:cxn ang="0">
                <a:pos x="1528066428" y="1053460522"/>
              </a:cxn>
              <a:cxn ang="0">
                <a:pos x="1766830910" y="957689497"/>
              </a:cxn>
              <a:cxn ang="0">
                <a:pos x="1766830910" y="1340766679"/>
              </a:cxn>
              <a:cxn ang="0">
                <a:pos x="1910088218" y="1436537705"/>
              </a:cxn>
              <a:cxn ang="0">
                <a:pos x="2005588482" y="1340766679"/>
              </a:cxn>
              <a:cxn ang="0">
                <a:pos x="2005588482" y="957689497"/>
              </a:cxn>
              <a:cxn ang="0">
                <a:pos x="2147483647" y="957689497"/>
              </a:cxn>
            </a:cxnLst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7" name="稻壳儿小白白(http://dwz.cn/Wu2UP)"/>
          <p:cNvSpPr>
            <a:spLocks noEditPoints="1"/>
          </p:cNvSpPr>
          <p:nvPr/>
        </p:nvSpPr>
        <p:spPr>
          <a:xfrm>
            <a:off x="8471853" y="1629410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1187517991" y="902510090"/>
              </a:cxn>
              <a:cxn ang="0">
                <a:pos x="1187517991" y="807509753"/>
              </a:cxn>
              <a:cxn ang="0">
                <a:pos x="950010258" y="570008912"/>
              </a:cxn>
              <a:cxn ang="0">
                <a:pos x="712509416" y="807509753"/>
              </a:cxn>
              <a:cxn ang="0">
                <a:pos x="712509416" y="1140017823"/>
              </a:cxn>
              <a:cxn ang="0">
                <a:pos x="665009248" y="1235018160"/>
              </a:cxn>
              <a:cxn ang="0">
                <a:pos x="570008912" y="1140017823"/>
              </a:cxn>
              <a:cxn ang="0">
                <a:pos x="570008912" y="997517318"/>
              </a:cxn>
              <a:cxn ang="0">
                <a:pos x="380008238" y="997517318"/>
              </a:cxn>
              <a:cxn ang="0">
                <a:pos x="380008238" y="1187517991"/>
              </a:cxn>
              <a:cxn ang="0">
                <a:pos x="665009248" y="1425018833"/>
              </a:cxn>
              <a:cxn ang="0">
                <a:pos x="902510090" y="1187517991"/>
              </a:cxn>
              <a:cxn ang="0">
                <a:pos x="902510090" y="807509753"/>
              </a:cxn>
              <a:cxn ang="0">
                <a:pos x="950010258" y="760009585"/>
              </a:cxn>
              <a:cxn ang="0">
                <a:pos x="997517318" y="807509753"/>
              </a:cxn>
              <a:cxn ang="0">
                <a:pos x="997517318" y="902510090"/>
              </a:cxn>
              <a:cxn ang="0">
                <a:pos x="1092517655" y="902510090"/>
              </a:cxn>
              <a:cxn ang="0">
                <a:pos x="1187517991" y="902510090"/>
              </a:cxn>
              <a:cxn ang="0">
                <a:pos x="1520019170" y="997517318"/>
              </a:cxn>
              <a:cxn ang="0">
                <a:pos x="1330018496" y="997517318"/>
              </a:cxn>
              <a:cxn ang="0">
                <a:pos x="1330018496" y="1187517991"/>
              </a:cxn>
              <a:cxn ang="0">
                <a:pos x="1282518328" y="1235018160"/>
              </a:cxn>
              <a:cxn ang="0">
                <a:pos x="1187517991" y="1187517991"/>
              </a:cxn>
              <a:cxn ang="0">
                <a:pos x="1187517991" y="997517318"/>
              </a:cxn>
              <a:cxn ang="0">
                <a:pos x="1092517655" y="1045017487"/>
              </a:cxn>
              <a:cxn ang="0">
                <a:pos x="997517318" y="997517318"/>
              </a:cxn>
              <a:cxn ang="0">
                <a:pos x="997517318" y="1187517991"/>
              </a:cxn>
              <a:cxn ang="0">
                <a:pos x="1282518328" y="1425018833"/>
              </a:cxn>
              <a:cxn ang="0">
                <a:pos x="1520019170" y="1187517991"/>
              </a:cxn>
              <a:cxn ang="0">
                <a:pos x="1520019170" y="997517318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8" name="稻壳儿小白白(http://dwz.cn/Wu2UP)"/>
          <p:cNvSpPr>
            <a:spLocks noEditPoints="1"/>
          </p:cNvSpPr>
          <p:nvPr/>
        </p:nvSpPr>
        <p:spPr>
          <a:xfrm>
            <a:off x="8471853" y="2348548"/>
            <a:ext cx="282575" cy="207962"/>
          </a:xfrm>
          <a:custGeom>
            <a:avLst/>
            <a:gdLst/>
            <a:ahLst/>
            <a:cxnLst>
              <a:cxn ang="0">
                <a:pos x="1140017823" y="1153287931"/>
              </a:cxn>
              <a:cxn ang="0">
                <a:pos x="807509753" y="1153287931"/>
              </a:cxn>
              <a:cxn ang="0">
                <a:pos x="617509080" y="816909396"/>
              </a:cxn>
              <a:cxn ang="0">
                <a:pos x="570008912" y="768856310"/>
              </a:cxn>
              <a:cxn ang="0">
                <a:pos x="570008912" y="720803224"/>
              </a:cxn>
              <a:cxn ang="0">
                <a:pos x="570008912" y="720803224"/>
              </a:cxn>
              <a:cxn ang="0">
                <a:pos x="570008912" y="768856310"/>
              </a:cxn>
              <a:cxn ang="0">
                <a:pos x="522508743" y="816909396"/>
              </a:cxn>
              <a:cxn ang="0">
                <a:pos x="332508070" y="1153287931"/>
              </a:cxn>
              <a:cxn ang="0">
                <a:pos x="0" y="1153287931"/>
              </a:cxn>
              <a:cxn ang="0">
                <a:pos x="0" y="913015569"/>
              </a:cxn>
              <a:cxn ang="0">
                <a:pos x="142500505" y="913015569"/>
              </a:cxn>
              <a:cxn ang="0">
                <a:pos x="427508407" y="528590880"/>
              </a:cxn>
              <a:cxn ang="0">
                <a:pos x="190000673" y="192212345"/>
              </a:cxn>
              <a:cxn ang="0">
                <a:pos x="0" y="192212345"/>
              </a:cxn>
              <a:cxn ang="0">
                <a:pos x="0" y="0"/>
              </a:cxn>
              <a:cxn ang="0">
                <a:pos x="332508070" y="0"/>
              </a:cxn>
              <a:cxn ang="0">
                <a:pos x="522508743" y="288318517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617509080" y="288318517"/>
              </a:cxn>
              <a:cxn ang="0">
                <a:pos x="807509753" y="0"/>
              </a:cxn>
              <a:cxn ang="0">
                <a:pos x="1140017823" y="0"/>
              </a:cxn>
              <a:cxn ang="0">
                <a:pos x="1140017823" y="192212345"/>
              </a:cxn>
              <a:cxn ang="0">
                <a:pos x="950010258" y="192212345"/>
              </a:cxn>
              <a:cxn ang="0">
                <a:pos x="712509416" y="528590880"/>
              </a:cxn>
              <a:cxn ang="0">
                <a:pos x="997517318" y="913015569"/>
              </a:cxn>
              <a:cxn ang="0">
                <a:pos x="1140017823" y="913015569"/>
              </a:cxn>
              <a:cxn ang="0">
                <a:pos x="1140017823" y="1153287931"/>
              </a:cxn>
              <a:cxn ang="0">
                <a:pos x="1947527576" y="1441606448"/>
              </a:cxn>
              <a:cxn ang="0">
                <a:pos x="1282518328" y="1441606448"/>
              </a:cxn>
              <a:cxn ang="0">
                <a:pos x="1282518328" y="1441606448"/>
              </a:cxn>
              <a:cxn ang="0">
                <a:pos x="1282518328" y="1393553362"/>
              </a:cxn>
              <a:cxn ang="0">
                <a:pos x="1710026735" y="816909396"/>
              </a:cxn>
              <a:cxn ang="0">
                <a:pos x="1615019506" y="672750138"/>
              </a:cxn>
              <a:cxn ang="0">
                <a:pos x="1472519001" y="720803224"/>
              </a:cxn>
              <a:cxn ang="0">
                <a:pos x="1425018833" y="768856310"/>
              </a:cxn>
              <a:cxn ang="0">
                <a:pos x="1282518328" y="672750138"/>
              </a:cxn>
              <a:cxn ang="0">
                <a:pos x="1377518665" y="576643966"/>
              </a:cxn>
              <a:cxn ang="0">
                <a:pos x="1615019506" y="480537793"/>
              </a:cxn>
              <a:cxn ang="0">
                <a:pos x="1947527576" y="768856310"/>
              </a:cxn>
              <a:cxn ang="0">
                <a:pos x="1472519001" y="1297447190"/>
              </a:cxn>
              <a:cxn ang="0">
                <a:pos x="1805027071" y="1297447190"/>
              </a:cxn>
              <a:cxn ang="0">
                <a:pos x="1805027071" y="1201341017"/>
              </a:cxn>
              <a:cxn ang="0">
                <a:pos x="1947527576" y="1201341017"/>
              </a:cxn>
              <a:cxn ang="0">
                <a:pos x="1947527576" y="1441606448"/>
              </a:cxn>
            </a:cxnLst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9" name="稻壳儿小白白(http://dwz.cn/Wu2UP)"/>
          <p:cNvSpPr>
            <a:spLocks noEditPoints="1"/>
          </p:cNvSpPr>
          <p:nvPr/>
        </p:nvSpPr>
        <p:spPr>
          <a:xfrm>
            <a:off x="8444865" y="2646998"/>
            <a:ext cx="330200" cy="290512"/>
          </a:xfrm>
          <a:custGeom>
            <a:avLst/>
            <a:gdLst/>
            <a:ahLst/>
            <a:cxnLst>
              <a:cxn ang="0">
                <a:pos x="378581179" y="2009457670"/>
              </a:cxn>
              <a:cxn ang="0">
                <a:pos x="283937604" y="2009457670"/>
              </a:cxn>
              <a:cxn ang="0">
                <a:pos x="0" y="1722390312"/>
              </a:cxn>
              <a:cxn ang="0">
                <a:pos x="0" y="621972358"/>
              </a:cxn>
              <a:cxn ang="0">
                <a:pos x="283937604" y="334911917"/>
              </a:cxn>
              <a:cxn ang="0">
                <a:pos x="378581179" y="334911917"/>
              </a:cxn>
              <a:cxn ang="0">
                <a:pos x="378581179" y="2009457670"/>
              </a:cxn>
              <a:cxn ang="0">
                <a:pos x="1798269200" y="2009457670"/>
              </a:cxn>
              <a:cxn ang="0">
                <a:pos x="520553421" y="2009457670"/>
              </a:cxn>
              <a:cxn ang="0">
                <a:pos x="520553421" y="334911917"/>
              </a:cxn>
              <a:cxn ang="0">
                <a:pos x="662518783" y="334911917"/>
              </a:cxn>
              <a:cxn ang="0">
                <a:pos x="662518783" y="143533679"/>
              </a:cxn>
              <a:cxn ang="0">
                <a:pos x="804491025" y="0"/>
              </a:cxn>
              <a:cxn ang="0">
                <a:pos x="1514331596" y="0"/>
              </a:cxn>
              <a:cxn ang="0">
                <a:pos x="1656303838" y="143533679"/>
              </a:cxn>
              <a:cxn ang="0">
                <a:pos x="1656303838" y="334911917"/>
              </a:cxn>
              <a:cxn ang="0">
                <a:pos x="1798269200" y="334911917"/>
              </a:cxn>
              <a:cxn ang="0">
                <a:pos x="1798269200" y="2009457670"/>
              </a:cxn>
              <a:cxn ang="0">
                <a:pos x="1467009808" y="334911917"/>
              </a:cxn>
              <a:cxn ang="0">
                <a:pos x="1467009808" y="191378238"/>
              </a:cxn>
              <a:cxn ang="0">
                <a:pos x="851812813" y="191378238"/>
              </a:cxn>
              <a:cxn ang="0">
                <a:pos x="851812813" y="334911917"/>
              </a:cxn>
              <a:cxn ang="0">
                <a:pos x="1467009808" y="334911917"/>
              </a:cxn>
              <a:cxn ang="0">
                <a:pos x="2147483647" y="1722390312"/>
              </a:cxn>
              <a:cxn ang="0">
                <a:pos x="1987563229" y="2009457670"/>
              </a:cxn>
              <a:cxn ang="0">
                <a:pos x="1940241442" y="2009457670"/>
              </a:cxn>
              <a:cxn ang="0">
                <a:pos x="1940241442" y="334911917"/>
              </a:cxn>
              <a:cxn ang="0">
                <a:pos x="1987563229" y="334911917"/>
              </a:cxn>
              <a:cxn ang="0">
                <a:pos x="2147483647" y="621972358"/>
              </a:cxn>
              <a:cxn ang="0">
                <a:pos x="2147483647" y="1722390312"/>
              </a:cxn>
            </a:cxnLst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0" name="稻壳儿小白白(http://dwz.cn/Wu2UP)"/>
          <p:cNvSpPr>
            <a:spLocks noEditPoints="1"/>
          </p:cNvSpPr>
          <p:nvPr/>
        </p:nvSpPr>
        <p:spPr>
          <a:xfrm>
            <a:off x="8455978" y="3137535"/>
            <a:ext cx="314325" cy="333375"/>
          </a:xfrm>
          <a:custGeom>
            <a:avLst/>
            <a:gdLst/>
            <a:ahLst/>
            <a:cxnLst>
              <a:cxn ang="0">
                <a:pos x="2147483647" y="1543595703"/>
              </a:cxn>
              <a:cxn ang="0">
                <a:pos x="1805238325" y="1640073039"/>
              </a:cxn>
              <a:cxn ang="0">
                <a:pos x="1805238325" y="2025968492"/>
              </a:cxn>
              <a:cxn ang="0">
                <a:pos x="1805238325" y="2074203688"/>
              </a:cxn>
              <a:cxn ang="0">
                <a:pos x="1756448100" y="2074203688"/>
              </a:cxn>
              <a:cxn ang="0">
                <a:pos x="1366126300" y="1977733297"/>
              </a:cxn>
              <a:cxn ang="0">
                <a:pos x="1122175175" y="2147483647"/>
              </a:cxn>
              <a:cxn ang="0">
                <a:pos x="1073384950" y="2147483647"/>
              </a:cxn>
              <a:cxn ang="0">
                <a:pos x="1073384950" y="2147483647"/>
              </a:cxn>
              <a:cxn ang="0">
                <a:pos x="829433825" y="1977733297"/>
              </a:cxn>
              <a:cxn ang="0">
                <a:pos x="439112025" y="2074203688"/>
              </a:cxn>
              <a:cxn ang="0">
                <a:pos x="390321800" y="2074203688"/>
              </a:cxn>
              <a:cxn ang="0">
                <a:pos x="390321800" y="2025968492"/>
              </a:cxn>
              <a:cxn ang="0">
                <a:pos x="390321800" y="1640073039"/>
              </a:cxn>
              <a:cxn ang="0">
                <a:pos x="0" y="1543595703"/>
              </a:cxn>
              <a:cxn ang="0">
                <a:pos x="0" y="1495360508"/>
              </a:cxn>
              <a:cxn ang="0">
                <a:pos x="0" y="1447118367"/>
              </a:cxn>
              <a:cxn ang="0">
                <a:pos x="243951125" y="1157700250"/>
              </a:cxn>
              <a:cxn ang="0">
                <a:pos x="0" y="820033047"/>
              </a:cxn>
              <a:cxn ang="0">
                <a:pos x="0" y="771797852"/>
              </a:cxn>
              <a:cxn ang="0">
                <a:pos x="0" y="771797852"/>
              </a:cxn>
              <a:cxn ang="0">
                <a:pos x="390321800" y="627085320"/>
              </a:cxn>
              <a:cxn ang="0">
                <a:pos x="390321800" y="241189867"/>
              </a:cxn>
              <a:cxn ang="0">
                <a:pos x="390321800" y="192947727"/>
              </a:cxn>
              <a:cxn ang="0">
                <a:pos x="439112025" y="192947727"/>
              </a:cxn>
              <a:cxn ang="0">
                <a:pos x="829433825" y="337660258"/>
              </a:cxn>
              <a:cxn ang="0">
                <a:pos x="1073384950" y="0"/>
              </a:cxn>
              <a:cxn ang="0">
                <a:pos x="1122175175" y="0"/>
              </a:cxn>
              <a:cxn ang="0">
                <a:pos x="1366126300" y="337660258"/>
              </a:cxn>
              <a:cxn ang="0">
                <a:pos x="1756448100" y="192947727"/>
              </a:cxn>
              <a:cxn ang="0">
                <a:pos x="1805238325" y="192947727"/>
              </a:cxn>
              <a:cxn ang="0">
                <a:pos x="1805238325" y="241189867"/>
              </a:cxn>
              <a:cxn ang="0">
                <a:pos x="1805238325" y="627085320"/>
              </a:cxn>
              <a:cxn ang="0">
                <a:pos x="2147483647" y="771797852"/>
              </a:cxn>
              <a:cxn ang="0">
                <a:pos x="2147483647" y="771797852"/>
              </a:cxn>
              <a:cxn ang="0">
                <a:pos x="2147483647" y="820033047"/>
              </a:cxn>
              <a:cxn ang="0">
                <a:pos x="1951609000" y="1157700250"/>
              </a:cxn>
              <a:cxn ang="0">
                <a:pos x="2147483647" y="1447118367"/>
              </a:cxn>
              <a:cxn ang="0">
                <a:pos x="2147483647" y="1495360508"/>
              </a:cxn>
              <a:cxn ang="0">
                <a:pos x="2147483647" y="1543595703"/>
              </a:cxn>
              <a:cxn ang="0">
                <a:pos x="1073384950" y="385902398"/>
              </a:cxn>
              <a:cxn ang="0">
                <a:pos x="341531575" y="1157700250"/>
              </a:cxn>
              <a:cxn ang="0">
                <a:pos x="1073384950" y="1881255961"/>
              </a:cxn>
              <a:cxn ang="0">
                <a:pos x="1854028550" y="1157700250"/>
              </a:cxn>
              <a:cxn ang="0">
                <a:pos x="1073384950" y="385902398"/>
              </a:cxn>
            </a:cxnLst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1" name="稻壳儿小白白(http://dwz.cn/Wu2UP)"/>
          <p:cNvSpPr>
            <a:spLocks noEditPoints="1"/>
          </p:cNvSpPr>
          <p:nvPr/>
        </p:nvSpPr>
        <p:spPr>
          <a:xfrm>
            <a:off x="8455978" y="3669348"/>
            <a:ext cx="314325" cy="257175"/>
          </a:xfrm>
          <a:custGeom>
            <a:avLst/>
            <a:gdLst/>
            <a:ahLst/>
            <a:cxnLst>
              <a:cxn ang="0">
                <a:pos x="1951609000" y="1787540017"/>
              </a:cxn>
              <a:cxn ang="0">
                <a:pos x="0" y="1594290381"/>
              </a:cxn>
              <a:cxn ang="0">
                <a:pos x="195160900" y="0"/>
              </a:cxn>
              <a:cxn ang="0">
                <a:pos x="2147483647" y="193249636"/>
              </a:cxn>
              <a:cxn ang="0">
                <a:pos x="683063150" y="338185125"/>
              </a:cxn>
              <a:cxn ang="0">
                <a:pos x="195160900" y="338185125"/>
              </a:cxn>
              <a:cxn ang="0">
                <a:pos x="195160900" y="628056103"/>
              </a:cxn>
              <a:cxn ang="0">
                <a:pos x="634272925" y="628056103"/>
              </a:cxn>
              <a:cxn ang="0">
                <a:pos x="683063150" y="338185125"/>
              </a:cxn>
              <a:cxn ang="0">
                <a:pos x="634272925" y="821298789"/>
              </a:cxn>
              <a:cxn ang="0">
                <a:pos x="195160900" y="869612935"/>
              </a:cxn>
              <a:cxn ang="0">
                <a:pos x="195160900" y="1159483914"/>
              </a:cxn>
              <a:cxn ang="0">
                <a:pos x="683063150" y="1111176718"/>
              </a:cxn>
              <a:cxn ang="0">
                <a:pos x="683063150" y="1352733549"/>
              </a:cxn>
              <a:cxn ang="0">
                <a:pos x="195160900" y="1304419403"/>
              </a:cxn>
              <a:cxn ang="0">
                <a:pos x="195160900" y="1594290381"/>
              </a:cxn>
              <a:cxn ang="0">
                <a:pos x="634272925" y="1642604528"/>
              </a:cxn>
              <a:cxn ang="0">
                <a:pos x="683063150" y="1352733549"/>
              </a:cxn>
              <a:cxn ang="0">
                <a:pos x="1317336075" y="338185125"/>
              </a:cxn>
              <a:cxn ang="0">
                <a:pos x="829433825" y="338185125"/>
              </a:cxn>
              <a:cxn ang="0">
                <a:pos x="878224050" y="628056103"/>
              </a:cxn>
              <a:cxn ang="0">
                <a:pos x="1366126300" y="628056103"/>
              </a:cxn>
              <a:cxn ang="0">
                <a:pos x="1366126300" y="869612935"/>
              </a:cxn>
              <a:cxn ang="0">
                <a:pos x="878224050" y="821298789"/>
              </a:cxn>
              <a:cxn ang="0">
                <a:pos x="829433825" y="1111176718"/>
              </a:cxn>
              <a:cxn ang="0">
                <a:pos x="1317336075" y="1159483914"/>
              </a:cxn>
              <a:cxn ang="0">
                <a:pos x="1366126300" y="869612935"/>
              </a:cxn>
              <a:cxn ang="0">
                <a:pos x="1317336075" y="1304419403"/>
              </a:cxn>
              <a:cxn ang="0">
                <a:pos x="829433825" y="1352733549"/>
              </a:cxn>
              <a:cxn ang="0">
                <a:pos x="878224050" y="1642604528"/>
              </a:cxn>
              <a:cxn ang="0">
                <a:pos x="1366126300" y="1594290381"/>
              </a:cxn>
              <a:cxn ang="0">
                <a:pos x="2000399225" y="338185125"/>
              </a:cxn>
              <a:cxn ang="0">
                <a:pos x="1561287200" y="338185125"/>
              </a:cxn>
              <a:cxn ang="0">
                <a:pos x="1512496975" y="628056103"/>
              </a:cxn>
              <a:cxn ang="0">
                <a:pos x="1951609000" y="628056103"/>
              </a:cxn>
              <a:cxn ang="0">
                <a:pos x="2000399225" y="338185125"/>
              </a:cxn>
              <a:cxn ang="0">
                <a:pos x="1951609000" y="821298789"/>
              </a:cxn>
              <a:cxn ang="0">
                <a:pos x="1512496975" y="869612935"/>
              </a:cxn>
              <a:cxn ang="0">
                <a:pos x="1561287200" y="1159483914"/>
              </a:cxn>
              <a:cxn ang="0">
                <a:pos x="2000399225" y="1111176718"/>
              </a:cxn>
              <a:cxn ang="0">
                <a:pos x="2000399225" y="1352733549"/>
              </a:cxn>
              <a:cxn ang="0">
                <a:pos x="1561287200" y="1304419403"/>
              </a:cxn>
              <a:cxn ang="0">
                <a:pos x="1512496975" y="1594290381"/>
              </a:cxn>
              <a:cxn ang="0">
                <a:pos x="1951609000" y="1642604528"/>
              </a:cxn>
              <a:cxn ang="0">
                <a:pos x="2000399225" y="1352733549"/>
              </a:cxn>
            </a:cxnLst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2" name="稻壳儿小白白(http://dwz.cn/Wu2UP)"/>
          <p:cNvSpPr>
            <a:spLocks noEditPoints="1"/>
          </p:cNvSpPr>
          <p:nvPr/>
        </p:nvSpPr>
        <p:spPr>
          <a:xfrm>
            <a:off x="8506778" y="4174173"/>
            <a:ext cx="212725" cy="261937"/>
          </a:xfrm>
          <a:custGeom>
            <a:avLst/>
            <a:gdLst/>
            <a:ahLst/>
            <a:cxnLst>
              <a:cxn ang="0">
                <a:pos x="1459739536" y="1615496448"/>
              </a:cxn>
              <a:cxn ang="0">
                <a:pos x="1271388704" y="1805552420"/>
              </a:cxn>
              <a:cxn ang="0">
                <a:pos x="188350832" y="1805552420"/>
              </a:cxn>
              <a:cxn ang="0">
                <a:pos x="0" y="1615496448"/>
              </a:cxn>
              <a:cxn ang="0">
                <a:pos x="0" y="237569966"/>
              </a:cxn>
              <a:cxn ang="0">
                <a:pos x="188350832" y="0"/>
              </a:cxn>
              <a:cxn ang="0">
                <a:pos x="1271388704" y="0"/>
              </a:cxn>
              <a:cxn ang="0">
                <a:pos x="1459739536" y="237569966"/>
              </a:cxn>
              <a:cxn ang="0">
                <a:pos x="1459739536" y="1615496448"/>
              </a:cxn>
              <a:cxn ang="0">
                <a:pos x="1271388704" y="237569966"/>
              </a:cxn>
              <a:cxn ang="0">
                <a:pos x="1271388704" y="190055973"/>
              </a:cxn>
              <a:cxn ang="0">
                <a:pos x="188350832" y="190055973"/>
              </a:cxn>
              <a:cxn ang="0">
                <a:pos x="141263124" y="237569966"/>
              </a:cxn>
              <a:cxn ang="0">
                <a:pos x="141263124" y="1425433582"/>
              </a:cxn>
              <a:cxn ang="0">
                <a:pos x="188350832" y="1472947575"/>
              </a:cxn>
              <a:cxn ang="0">
                <a:pos x="1271388704" y="1472947575"/>
              </a:cxn>
              <a:cxn ang="0">
                <a:pos x="1271388704" y="1425433582"/>
              </a:cxn>
              <a:cxn ang="0">
                <a:pos x="1271388704" y="237569966"/>
              </a:cxn>
              <a:cxn ang="0">
                <a:pos x="706322483" y="1567982454"/>
              </a:cxn>
              <a:cxn ang="0">
                <a:pos x="659234775" y="1663010441"/>
              </a:cxn>
              <a:cxn ang="0">
                <a:pos x="706322483" y="1710524434"/>
              </a:cxn>
              <a:cxn ang="0">
                <a:pos x="800504761" y="1663010441"/>
              </a:cxn>
              <a:cxn ang="0">
                <a:pos x="706322483" y="1567982454"/>
              </a:cxn>
            </a:cxnLst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3" name="稻壳儿小白白(http://dwz.cn/Wu2UP)"/>
          <p:cNvSpPr>
            <a:spLocks noEditPoints="1"/>
          </p:cNvSpPr>
          <p:nvPr/>
        </p:nvSpPr>
        <p:spPr>
          <a:xfrm>
            <a:off x="8444865" y="4707573"/>
            <a:ext cx="330200" cy="263525"/>
          </a:xfrm>
          <a:custGeom>
            <a:avLst/>
            <a:gdLst/>
            <a:ahLst/>
            <a:cxnLst>
              <a:cxn ang="0">
                <a:pos x="2129535471" y="1779417888"/>
              </a:cxn>
              <a:cxn ang="0">
                <a:pos x="2034885017" y="1827511201"/>
              </a:cxn>
              <a:cxn ang="0">
                <a:pos x="283937604" y="1827511201"/>
              </a:cxn>
              <a:cxn ang="0">
                <a:pos x="189294029" y="1779417888"/>
              </a:cxn>
              <a:cxn ang="0">
                <a:pos x="0" y="1154218695"/>
              </a:cxn>
              <a:cxn ang="0">
                <a:pos x="1135750417" y="0"/>
              </a:cxn>
              <a:cxn ang="0">
                <a:pos x="2147483647" y="1154218695"/>
              </a:cxn>
              <a:cxn ang="0">
                <a:pos x="2129535471" y="1779417888"/>
              </a:cxn>
              <a:cxn ang="0">
                <a:pos x="331259392" y="1009938758"/>
              </a:cxn>
              <a:cxn ang="0">
                <a:pos x="189294029" y="1154218695"/>
              </a:cxn>
              <a:cxn ang="0">
                <a:pos x="331259392" y="1346585011"/>
              </a:cxn>
              <a:cxn ang="0">
                <a:pos x="520553421" y="1154218695"/>
              </a:cxn>
              <a:cxn ang="0">
                <a:pos x="331259392" y="1009938758"/>
              </a:cxn>
              <a:cxn ang="0">
                <a:pos x="567875208" y="432832878"/>
              </a:cxn>
              <a:cxn ang="0">
                <a:pos x="425909846" y="577105880"/>
              </a:cxn>
              <a:cxn ang="0">
                <a:pos x="567875208" y="769479130"/>
              </a:cxn>
              <a:cxn ang="0">
                <a:pos x="757169238" y="577105880"/>
              </a:cxn>
              <a:cxn ang="0">
                <a:pos x="567875208" y="432832878"/>
              </a:cxn>
              <a:cxn ang="0">
                <a:pos x="1419688021" y="721385818"/>
              </a:cxn>
              <a:cxn ang="0">
                <a:pos x="1372366233" y="625199193"/>
              </a:cxn>
              <a:cxn ang="0">
                <a:pos x="1277722658" y="673292505"/>
              </a:cxn>
              <a:cxn ang="0">
                <a:pos x="1135750417" y="1154218695"/>
              </a:cxn>
              <a:cxn ang="0">
                <a:pos x="899134600" y="1346585011"/>
              </a:cxn>
              <a:cxn ang="0">
                <a:pos x="1088428629" y="1635144886"/>
              </a:cxn>
              <a:cxn ang="0">
                <a:pos x="1372366233" y="1490864948"/>
              </a:cxn>
              <a:cxn ang="0">
                <a:pos x="1277722658" y="1202312008"/>
              </a:cxn>
              <a:cxn ang="0">
                <a:pos x="1419688021" y="721385818"/>
              </a:cxn>
              <a:cxn ang="0">
                <a:pos x="1135750417" y="192366315"/>
              </a:cxn>
              <a:cxn ang="0">
                <a:pos x="993785054" y="336646253"/>
              </a:cxn>
              <a:cxn ang="0">
                <a:pos x="1135750417" y="529019503"/>
              </a:cxn>
              <a:cxn ang="0">
                <a:pos x="1325044446" y="336646253"/>
              </a:cxn>
              <a:cxn ang="0">
                <a:pos x="1135750417" y="192366315"/>
              </a:cxn>
              <a:cxn ang="0">
                <a:pos x="1703625625" y="432832878"/>
              </a:cxn>
              <a:cxn ang="0">
                <a:pos x="1561660263" y="577105880"/>
              </a:cxn>
              <a:cxn ang="0">
                <a:pos x="1703625625" y="769479130"/>
              </a:cxn>
              <a:cxn ang="0">
                <a:pos x="1892919654" y="577105880"/>
              </a:cxn>
              <a:cxn ang="0">
                <a:pos x="1703625625" y="432832878"/>
              </a:cxn>
              <a:cxn ang="0">
                <a:pos x="1987563229" y="1009938758"/>
              </a:cxn>
              <a:cxn ang="0">
                <a:pos x="1798269200" y="1154218695"/>
              </a:cxn>
              <a:cxn ang="0">
                <a:pos x="1987563229" y="1346585011"/>
              </a:cxn>
              <a:cxn ang="0">
                <a:pos x="2129535471" y="1154218695"/>
              </a:cxn>
              <a:cxn ang="0">
                <a:pos x="1987563229" y="1009938758"/>
              </a:cxn>
            </a:cxnLst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4" name="稻壳儿小白白(http://dwz.cn/Wu2UP)"/>
          <p:cNvSpPr>
            <a:spLocks noEditPoints="1"/>
          </p:cNvSpPr>
          <p:nvPr/>
        </p:nvSpPr>
        <p:spPr>
          <a:xfrm>
            <a:off x="8471853" y="5191760"/>
            <a:ext cx="277812" cy="284163"/>
          </a:xfrm>
          <a:custGeom>
            <a:avLst/>
            <a:gdLst/>
            <a:ahLst/>
            <a:cxnLst>
              <a:cxn ang="0">
                <a:pos x="1881252575" y="1296975378"/>
              </a:cxn>
              <a:cxn ang="0">
                <a:pos x="1254168383" y="1921440898"/>
              </a:cxn>
              <a:cxn ang="0">
                <a:pos x="1157691221" y="1969478307"/>
              </a:cxn>
              <a:cxn ang="0">
                <a:pos x="1012978950" y="1921440898"/>
              </a:cxn>
              <a:cxn ang="0">
                <a:pos x="96477162" y="1008757858"/>
              </a:cxn>
              <a:cxn ang="0">
                <a:pos x="0" y="720540337"/>
              </a:cxn>
              <a:cxn ang="0">
                <a:pos x="0" y="192142704"/>
              </a:cxn>
              <a:cxn ang="0">
                <a:pos x="144712271" y="0"/>
              </a:cxn>
              <a:cxn ang="0">
                <a:pos x="675319300" y="0"/>
              </a:cxn>
              <a:cxn ang="0">
                <a:pos x="964743842" y="144105295"/>
              </a:cxn>
              <a:cxn ang="0">
                <a:pos x="1881252575" y="1056795266"/>
              </a:cxn>
              <a:cxn ang="0">
                <a:pos x="1929487684" y="1152863153"/>
              </a:cxn>
              <a:cxn ang="0">
                <a:pos x="1881252575" y="1296975378"/>
              </a:cxn>
              <a:cxn ang="0">
                <a:pos x="385894759" y="288217521"/>
              </a:cxn>
              <a:cxn ang="0">
                <a:pos x="241189433" y="432322816"/>
              </a:cxn>
              <a:cxn ang="0">
                <a:pos x="385894759" y="576435042"/>
              </a:cxn>
              <a:cxn ang="0">
                <a:pos x="578849083" y="432322816"/>
              </a:cxn>
              <a:cxn ang="0">
                <a:pos x="385894759" y="288217521"/>
              </a:cxn>
            </a:cxnLst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5" name="稻壳儿小白白(http://dwz.cn/Wu2UP)"/>
          <p:cNvSpPr>
            <a:spLocks noEditPoints="1"/>
          </p:cNvSpPr>
          <p:nvPr/>
        </p:nvSpPr>
        <p:spPr>
          <a:xfrm>
            <a:off x="8436928" y="5702935"/>
            <a:ext cx="352425" cy="282575"/>
          </a:xfrm>
          <a:custGeom>
            <a:avLst/>
            <a:gdLst/>
            <a:ahLst/>
            <a:cxnLst>
              <a:cxn ang="0">
                <a:pos x="1862331175" y="1235018160"/>
              </a:cxn>
              <a:cxn ang="0">
                <a:pos x="1241558724" y="1900027408"/>
              </a:cxn>
              <a:cxn ang="0">
                <a:pos x="1146051549" y="1947527576"/>
              </a:cxn>
              <a:cxn ang="0">
                <a:pos x="1002794241" y="1900027408"/>
              </a:cxn>
              <a:cxn ang="0">
                <a:pos x="95507175" y="950010258"/>
              </a:cxn>
              <a:cxn ang="0">
                <a:pos x="0" y="712509416"/>
              </a:cxn>
              <a:cxn ang="0">
                <a:pos x="0" y="190000673"/>
              </a:cxn>
              <a:cxn ang="0">
                <a:pos x="143257307" y="0"/>
              </a:cxn>
              <a:cxn ang="0">
                <a:pos x="668529494" y="0"/>
              </a:cxn>
              <a:cxn ang="0">
                <a:pos x="955044109" y="142500505"/>
              </a:cxn>
              <a:cxn ang="0">
                <a:pos x="1862331175" y="1045017487"/>
              </a:cxn>
              <a:cxn ang="0">
                <a:pos x="1910088218" y="1140017823"/>
              </a:cxn>
              <a:cxn ang="0">
                <a:pos x="1862331175" y="1235018160"/>
              </a:cxn>
              <a:cxn ang="0">
                <a:pos x="382014879" y="237500841"/>
              </a:cxn>
              <a:cxn ang="0">
                <a:pos x="238757572" y="427508407"/>
              </a:cxn>
              <a:cxn ang="0">
                <a:pos x="382014879" y="570008912"/>
              </a:cxn>
              <a:cxn ang="0">
                <a:pos x="573029229" y="427508407"/>
              </a:cxn>
              <a:cxn ang="0">
                <a:pos x="382014879" y="237500841"/>
              </a:cxn>
              <a:cxn ang="0">
                <a:pos x="2147483647" y="1235018160"/>
              </a:cxn>
              <a:cxn ang="0">
                <a:pos x="1719080778" y="1900027408"/>
              </a:cxn>
              <a:cxn ang="0">
                <a:pos x="1623573603" y="1947527576"/>
              </a:cxn>
              <a:cxn ang="0">
                <a:pos x="1480316296" y="1852527240"/>
              </a:cxn>
              <a:cxn ang="0">
                <a:pos x="2101095657" y="1235018160"/>
              </a:cxn>
              <a:cxn ang="0">
                <a:pos x="2147483647" y="1140017823"/>
              </a:cxn>
              <a:cxn ang="0">
                <a:pos x="2101095657" y="1045017487"/>
              </a:cxn>
              <a:cxn ang="0">
                <a:pos x="1146051549" y="142500505"/>
              </a:cxn>
              <a:cxn ang="0">
                <a:pos x="907293976" y="0"/>
              </a:cxn>
              <a:cxn ang="0">
                <a:pos x="1193801681" y="0"/>
              </a:cxn>
              <a:cxn ang="0">
                <a:pos x="1432566163" y="142500505"/>
              </a:cxn>
              <a:cxn ang="0">
                <a:pos x="2147483647" y="1045017487"/>
              </a:cxn>
              <a:cxn ang="0">
                <a:pos x="2147483647" y="1140017823"/>
              </a:cxn>
              <a:cxn ang="0">
                <a:pos x="2147483647" y="1235018160"/>
              </a:cxn>
            </a:cxnLst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6" name="稻壳儿小白白(http://dwz.cn/Wu2UP)"/>
          <p:cNvSpPr>
            <a:spLocks noEditPoints="1"/>
          </p:cNvSpPr>
          <p:nvPr/>
        </p:nvSpPr>
        <p:spPr>
          <a:xfrm>
            <a:off x="9368790" y="1124585"/>
            <a:ext cx="207963" cy="303213"/>
          </a:xfrm>
          <a:custGeom>
            <a:avLst/>
            <a:gdLst/>
            <a:ahLst/>
            <a:cxnLst>
              <a:cxn ang="0">
                <a:pos x="1393566995" y="1472147353"/>
              </a:cxn>
              <a:cxn ang="0">
                <a:pos x="816920257" y="1472147353"/>
              </a:cxn>
              <a:cxn ang="0">
                <a:pos x="768866939" y="2042015513"/>
              </a:cxn>
              <a:cxn ang="0">
                <a:pos x="720813622" y="2089502804"/>
              </a:cxn>
              <a:cxn ang="0">
                <a:pos x="720813622" y="2089502804"/>
              </a:cxn>
              <a:cxn ang="0">
                <a:pos x="672753373" y="2089502804"/>
              </a:cxn>
              <a:cxn ang="0">
                <a:pos x="576646739" y="1472147353"/>
              </a:cxn>
              <a:cxn ang="0">
                <a:pos x="48053317" y="1472147353"/>
              </a:cxn>
              <a:cxn ang="0">
                <a:pos x="0" y="1377172772"/>
              </a:cxn>
              <a:cxn ang="0">
                <a:pos x="288326835" y="949773375"/>
              </a:cxn>
              <a:cxn ang="0">
                <a:pos x="288326835" y="332417925"/>
              </a:cxn>
              <a:cxn ang="0">
                <a:pos x="144159952" y="142468763"/>
              </a:cxn>
              <a:cxn ang="0">
                <a:pos x="288326835" y="0"/>
              </a:cxn>
              <a:cxn ang="0">
                <a:pos x="1153293477" y="0"/>
              </a:cxn>
              <a:cxn ang="0">
                <a:pos x="1297460361" y="142468763"/>
              </a:cxn>
              <a:cxn ang="0">
                <a:pos x="1153293477" y="332417925"/>
              </a:cxn>
              <a:cxn ang="0">
                <a:pos x="1153293477" y="949773375"/>
              </a:cxn>
              <a:cxn ang="0">
                <a:pos x="1441620312" y="1377172772"/>
              </a:cxn>
              <a:cxn ang="0">
                <a:pos x="1393566995" y="1472147353"/>
              </a:cxn>
              <a:cxn ang="0">
                <a:pos x="576646739" y="332417925"/>
              </a:cxn>
              <a:cxn ang="0">
                <a:pos x="576646739" y="332417925"/>
              </a:cxn>
              <a:cxn ang="0">
                <a:pos x="528593421" y="332417925"/>
              </a:cxn>
              <a:cxn ang="0">
                <a:pos x="528593421" y="902286085"/>
              </a:cxn>
              <a:cxn ang="0">
                <a:pos x="576646739" y="949773375"/>
              </a:cxn>
              <a:cxn ang="0">
                <a:pos x="576646739" y="902286085"/>
              </a:cxn>
              <a:cxn ang="0">
                <a:pos x="576646739" y="332417925"/>
              </a:cxn>
            </a:cxnLst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7" name="稻壳儿小白白(http://dwz.cn/Wu2UP)"/>
          <p:cNvSpPr>
            <a:spLocks noEditPoints="1"/>
          </p:cNvSpPr>
          <p:nvPr/>
        </p:nvSpPr>
        <p:spPr>
          <a:xfrm>
            <a:off x="9322753" y="1657985"/>
            <a:ext cx="298450" cy="284163"/>
          </a:xfrm>
          <a:custGeom>
            <a:avLst/>
            <a:gdLst/>
            <a:ahLst/>
            <a:cxnLst>
              <a:cxn ang="0">
                <a:pos x="529908386" y="1056795266"/>
              </a:cxn>
              <a:cxn ang="0">
                <a:pos x="433557621" y="1152863153"/>
              </a:cxn>
              <a:cxn ang="0">
                <a:pos x="48175383" y="1152863153"/>
              </a:cxn>
              <a:cxn ang="0">
                <a:pos x="0" y="1056795266"/>
              </a:cxn>
              <a:cxn ang="0">
                <a:pos x="0" y="240180112"/>
              </a:cxn>
              <a:cxn ang="0">
                <a:pos x="48175383" y="144105295"/>
              </a:cxn>
              <a:cxn ang="0">
                <a:pos x="433557621" y="144105295"/>
              </a:cxn>
              <a:cxn ang="0">
                <a:pos x="529908386" y="240180112"/>
              </a:cxn>
              <a:cxn ang="0">
                <a:pos x="529908386" y="1056795266"/>
              </a:cxn>
              <a:cxn ang="0">
                <a:pos x="337213797" y="384285407"/>
              </a:cxn>
              <a:cxn ang="0">
                <a:pos x="240863031" y="336254929"/>
              </a:cxn>
              <a:cxn ang="0">
                <a:pos x="144519207" y="384285407"/>
              </a:cxn>
              <a:cxn ang="0">
                <a:pos x="240863031" y="480360224"/>
              </a:cxn>
              <a:cxn ang="0">
                <a:pos x="337213797" y="384285407"/>
              </a:cxn>
              <a:cxn ang="0">
                <a:pos x="1975107397" y="864645632"/>
              </a:cxn>
              <a:cxn ang="0">
                <a:pos x="1975107397" y="768577745"/>
              </a:cxn>
              <a:cxn ang="0">
                <a:pos x="1926932014" y="576435042"/>
              </a:cxn>
              <a:cxn ang="0">
                <a:pos x="1926932014" y="432322816"/>
              </a:cxn>
              <a:cxn ang="0">
                <a:pos x="1878756631" y="336254929"/>
              </a:cxn>
              <a:cxn ang="0">
                <a:pos x="1830588190" y="96074817"/>
              </a:cxn>
              <a:cxn ang="0">
                <a:pos x="1541542835" y="0"/>
              </a:cxn>
              <a:cxn ang="0">
                <a:pos x="1493374393" y="0"/>
              </a:cxn>
              <a:cxn ang="0">
                <a:pos x="1397023628" y="0"/>
              </a:cxn>
              <a:cxn ang="0">
                <a:pos x="1397023628" y="0"/>
              </a:cxn>
              <a:cxn ang="0">
                <a:pos x="867122183" y="96074817"/>
              </a:cxn>
              <a:cxn ang="0">
                <a:pos x="674427593" y="144105295"/>
              </a:cxn>
              <a:cxn ang="0">
                <a:pos x="626252210" y="240180112"/>
              </a:cxn>
              <a:cxn ang="0">
                <a:pos x="626252210" y="1056795266"/>
              </a:cxn>
              <a:cxn ang="0">
                <a:pos x="674427593" y="1152863153"/>
              </a:cxn>
              <a:cxn ang="0">
                <a:pos x="915290624" y="1393043265"/>
              </a:cxn>
              <a:cxn ang="0">
                <a:pos x="1059809831" y="1537155491"/>
              </a:cxn>
              <a:cxn ang="0">
                <a:pos x="1107985214" y="1729298194"/>
              </a:cxn>
              <a:cxn ang="0">
                <a:pos x="1204329038" y="1921440898"/>
              </a:cxn>
              <a:cxn ang="0">
                <a:pos x="1252504421" y="1969478307"/>
              </a:cxn>
              <a:cxn ang="0">
                <a:pos x="1541542835" y="1633223377"/>
              </a:cxn>
              <a:cxn ang="0">
                <a:pos x="1493374393" y="1393043265"/>
              </a:cxn>
              <a:cxn ang="0">
                <a:pos x="1445199010" y="1296975378"/>
              </a:cxn>
              <a:cxn ang="0">
                <a:pos x="1782412807" y="1296975378"/>
              </a:cxn>
              <a:cxn ang="0">
                <a:pos x="2071451221" y="1056795266"/>
              </a:cxn>
              <a:cxn ang="0">
                <a:pos x="1975107397" y="864645632"/>
              </a:cxn>
            </a:cxnLst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8" name="稻壳儿小白白(http://dwz.cn/Wu2UP)"/>
          <p:cNvSpPr>
            <a:spLocks noEditPoints="1"/>
          </p:cNvSpPr>
          <p:nvPr/>
        </p:nvSpPr>
        <p:spPr>
          <a:xfrm>
            <a:off x="9327515" y="2142173"/>
            <a:ext cx="293688" cy="304800"/>
          </a:xfrm>
          <a:custGeom>
            <a:avLst/>
            <a:gdLst/>
            <a:ahLst/>
            <a:cxnLst>
              <a:cxn ang="0">
                <a:pos x="1711361931" y="1487597182"/>
              </a:cxn>
              <a:cxn ang="0">
                <a:pos x="1466880657" y="1487597182"/>
              </a:cxn>
              <a:cxn ang="0">
                <a:pos x="1515779709" y="1727537127"/>
              </a:cxn>
              <a:cxn ang="0">
                <a:pos x="1466880657" y="1967470145"/>
              </a:cxn>
              <a:cxn ang="0">
                <a:pos x="1173507322" y="2111432727"/>
              </a:cxn>
              <a:cxn ang="0">
                <a:pos x="1026817159" y="2063447509"/>
              </a:cxn>
              <a:cxn ang="0">
                <a:pos x="880126995" y="1679551909"/>
              </a:cxn>
              <a:cxn ang="0">
                <a:pos x="733443825" y="1487597182"/>
              </a:cxn>
              <a:cxn ang="0">
                <a:pos x="537854609" y="1295649382"/>
              </a:cxn>
              <a:cxn ang="0">
                <a:pos x="195582223" y="1295649382"/>
              </a:cxn>
              <a:cxn ang="0">
                <a:pos x="0" y="1151693727"/>
              </a:cxn>
              <a:cxn ang="0">
                <a:pos x="0" y="335910382"/>
              </a:cxn>
              <a:cxn ang="0">
                <a:pos x="195582223" y="143962582"/>
              </a:cxn>
              <a:cxn ang="0">
                <a:pos x="586753661" y="143962582"/>
              </a:cxn>
              <a:cxn ang="0">
                <a:pos x="733443825" y="95977364"/>
              </a:cxn>
              <a:cxn ang="0">
                <a:pos x="1320190493" y="0"/>
              </a:cxn>
              <a:cxn ang="0">
                <a:pos x="1466880657" y="0"/>
              </a:cxn>
              <a:cxn ang="0">
                <a:pos x="1858052095" y="383895600"/>
              </a:cxn>
              <a:cxn ang="0">
                <a:pos x="1858052095" y="383895600"/>
              </a:cxn>
              <a:cxn ang="0">
                <a:pos x="1955843206" y="623835545"/>
              </a:cxn>
              <a:cxn ang="0">
                <a:pos x="1906944154" y="671820764"/>
              </a:cxn>
              <a:cxn ang="0">
                <a:pos x="1955843206" y="863768564"/>
              </a:cxn>
              <a:cxn ang="0">
                <a:pos x="1955843206" y="959739000"/>
              </a:cxn>
              <a:cxn ang="0">
                <a:pos x="2053634318" y="1151693727"/>
              </a:cxn>
              <a:cxn ang="0">
                <a:pos x="1711361931" y="1487597182"/>
              </a:cxn>
              <a:cxn ang="0">
                <a:pos x="293373334" y="335910382"/>
              </a:cxn>
              <a:cxn ang="0">
                <a:pos x="195582223" y="383895600"/>
              </a:cxn>
              <a:cxn ang="0">
                <a:pos x="293373334" y="479872964"/>
              </a:cxn>
              <a:cxn ang="0">
                <a:pos x="342272386" y="383895600"/>
              </a:cxn>
              <a:cxn ang="0">
                <a:pos x="293373334" y="335910382"/>
              </a:cxn>
              <a:cxn ang="0">
                <a:pos x="1760260983" y="959739000"/>
              </a:cxn>
              <a:cxn ang="0">
                <a:pos x="1809153043" y="863768564"/>
              </a:cxn>
              <a:cxn ang="0">
                <a:pos x="1760260983" y="719805982"/>
              </a:cxn>
              <a:cxn ang="0">
                <a:pos x="1760260983" y="623835545"/>
              </a:cxn>
              <a:cxn ang="0">
                <a:pos x="1662462879" y="431880818"/>
              </a:cxn>
              <a:cxn ang="0">
                <a:pos x="1711361931" y="383895600"/>
              </a:cxn>
              <a:cxn ang="0">
                <a:pos x="1466880657" y="143962582"/>
              </a:cxn>
              <a:cxn ang="0">
                <a:pos x="1271298434" y="143962582"/>
              </a:cxn>
              <a:cxn ang="0">
                <a:pos x="831234936" y="239933018"/>
              </a:cxn>
              <a:cxn ang="0">
                <a:pos x="586753661" y="335910382"/>
              </a:cxn>
              <a:cxn ang="0">
                <a:pos x="537854609" y="335910382"/>
              </a:cxn>
              <a:cxn ang="0">
                <a:pos x="537854609" y="1151693727"/>
              </a:cxn>
              <a:cxn ang="0">
                <a:pos x="586753661" y="1151693727"/>
              </a:cxn>
              <a:cxn ang="0">
                <a:pos x="880126995" y="1439611964"/>
              </a:cxn>
              <a:cxn ang="0">
                <a:pos x="977918107" y="1535589327"/>
              </a:cxn>
              <a:cxn ang="0">
                <a:pos x="1173507322" y="1967470145"/>
              </a:cxn>
              <a:cxn ang="0">
                <a:pos x="1369089545" y="1727537127"/>
              </a:cxn>
              <a:cxn ang="0">
                <a:pos x="1222399382" y="1295649382"/>
              </a:cxn>
              <a:cxn ang="0">
                <a:pos x="1711361931" y="1295649382"/>
              </a:cxn>
              <a:cxn ang="0">
                <a:pos x="1858052095" y="1151693727"/>
              </a:cxn>
              <a:cxn ang="0">
                <a:pos x="1760260983" y="959739000"/>
              </a:cxn>
            </a:cxnLst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9" name="稻壳儿小白白(http://dwz.cn/Wu2UP)"/>
          <p:cNvSpPr>
            <a:spLocks noEditPoints="1"/>
          </p:cNvSpPr>
          <p:nvPr/>
        </p:nvSpPr>
        <p:spPr>
          <a:xfrm>
            <a:off x="9327515" y="2624773"/>
            <a:ext cx="293688" cy="312737"/>
          </a:xfrm>
          <a:custGeom>
            <a:avLst/>
            <a:gdLst/>
            <a:ahLst/>
            <a:cxnLst>
              <a:cxn ang="0">
                <a:pos x="1955843206" y="1207463658"/>
              </a:cxn>
              <a:cxn ang="0">
                <a:pos x="1955843206" y="1304057692"/>
              </a:cxn>
              <a:cxn ang="0">
                <a:pos x="1906944154" y="1497252711"/>
              </a:cxn>
              <a:cxn ang="0">
                <a:pos x="1955843206" y="1545553204"/>
              </a:cxn>
              <a:cxn ang="0">
                <a:pos x="1858052095" y="1787041765"/>
              </a:cxn>
              <a:cxn ang="0">
                <a:pos x="1466880657" y="2147483647"/>
              </a:cxn>
              <a:cxn ang="0">
                <a:pos x="1417988597" y="2147483647"/>
              </a:cxn>
              <a:cxn ang="0">
                <a:pos x="1271298434" y="2147483647"/>
              </a:cxn>
              <a:cxn ang="0">
                <a:pos x="733443825" y="2028537277"/>
              </a:cxn>
              <a:cxn ang="0">
                <a:pos x="586753661" y="1980236785"/>
              </a:cxn>
              <a:cxn ang="0">
                <a:pos x="195582223" y="1980236785"/>
              </a:cxn>
              <a:cxn ang="0">
                <a:pos x="0" y="1835342258"/>
              </a:cxn>
              <a:cxn ang="0">
                <a:pos x="0" y="1014268638"/>
              </a:cxn>
              <a:cxn ang="0">
                <a:pos x="195582223" y="821073619"/>
              </a:cxn>
              <a:cxn ang="0">
                <a:pos x="537854609" y="821073619"/>
              </a:cxn>
              <a:cxn ang="0">
                <a:pos x="733443825" y="627878600"/>
              </a:cxn>
              <a:cxn ang="0">
                <a:pos x="880126995" y="482984073"/>
              </a:cxn>
              <a:cxn ang="0">
                <a:pos x="1026817159" y="48300492"/>
              </a:cxn>
              <a:cxn ang="0">
                <a:pos x="1173507322" y="0"/>
              </a:cxn>
              <a:cxn ang="0">
                <a:pos x="1466880657" y="193195019"/>
              </a:cxn>
              <a:cxn ang="0">
                <a:pos x="1515779709" y="434683581"/>
              </a:cxn>
              <a:cxn ang="0">
                <a:pos x="1466880657" y="676179092"/>
              </a:cxn>
              <a:cxn ang="0">
                <a:pos x="1711361931" y="676179092"/>
              </a:cxn>
              <a:cxn ang="0">
                <a:pos x="2053634318" y="1014268638"/>
              </a:cxn>
              <a:cxn ang="0">
                <a:pos x="1955843206" y="1207463658"/>
              </a:cxn>
              <a:cxn ang="0">
                <a:pos x="293373334" y="1642147238"/>
              </a:cxn>
              <a:cxn ang="0">
                <a:pos x="195582223" y="1738748223"/>
              </a:cxn>
              <a:cxn ang="0">
                <a:pos x="293373334" y="1835342258"/>
              </a:cxn>
              <a:cxn ang="0">
                <a:pos x="342272386" y="1738748223"/>
              </a:cxn>
              <a:cxn ang="0">
                <a:pos x="293373334" y="1642147238"/>
              </a:cxn>
              <a:cxn ang="0">
                <a:pos x="1711361931" y="821073619"/>
              </a:cxn>
              <a:cxn ang="0">
                <a:pos x="1222399382" y="821073619"/>
              </a:cxn>
              <a:cxn ang="0">
                <a:pos x="1369089545" y="434683581"/>
              </a:cxn>
              <a:cxn ang="0">
                <a:pos x="1173507322" y="144894527"/>
              </a:cxn>
              <a:cxn ang="0">
                <a:pos x="977918107" y="579585058"/>
              </a:cxn>
              <a:cxn ang="0">
                <a:pos x="880126995" y="676179092"/>
              </a:cxn>
              <a:cxn ang="0">
                <a:pos x="586753661" y="1014268638"/>
              </a:cxn>
              <a:cxn ang="0">
                <a:pos x="537854609" y="1014268638"/>
              </a:cxn>
              <a:cxn ang="0">
                <a:pos x="537854609" y="1835342258"/>
              </a:cxn>
              <a:cxn ang="0">
                <a:pos x="586753661" y="1835342258"/>
              </a:cxn>
              <a:cxn ang="0">
                <a:pos x="831234936" y="1883642750"/>
              </a:cxn>
              <a:cxn ang="0">
                <a:pos x="1271298434" y="1980236785"/>
              </a:cxn>
              <a:cxn ang="0">
                <a:pos x="1417988597" y="1980236785"/>
              </a:cxn>
              <a:cxn ang="0">
                <a:pos x="1711361931" y="1787041765"/>
              </a:cxn>
              <a:cxn ang="0">
                <a:pos x="1662462879" y="1690447731"/>
              </a:cxn>
              <a:cxn ang="0">
                <a:pos x="1760260983" y="1545553204"/>
              </a:cxn>
              <a:cxn ang="0">
                <a:pos x="1760260983" y="1448952219"/>
              </a:cxn>
              <a:cxn ang="0">
                <a:pos x="1809153043" y="1304057692"/>
              </a:cxn>
              <a:cxn ang="0">
                <a:pos x="1760260983" y="1159163165"/>
              </a:cxn>
              <a:cxn ang="0">
                <a:pos x="1858052095" y="1014268638"/>
              </a:cxn>
              <a:cxn ang="0">
                <a:pos x="1711361931" y="821073619"/>
              </a:cxn>
            </a:cxnLst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0" name="稻壳儿小白白(http://dwz.cn/Wu2UP)"/>
          <p:cNvSpPr>
            <a:spLocks noEditPoints="1"/>
          </p:cNvSpPr>
          <p:nvPr/>
        </p:nvSpPr>
        <p:spPr>
          <a:xfrm>
            <a:off x="9322753" y="3158173"/>
            <a:ext cx="298450" cy="284162"/>
          </a:xfrm>
          <a:custGeom>
            <a:avLst/>
            <a:gdLst/>
            <a:ahLst/>
            <a:cxnLst>
              <a:cxn ang="0">
                <a:pos x="529908386" y="1729285178"/>
              </a:cxn>
              <a:cxn ang="0">
                <a:pos x="433557621" y="1825359657"/>
              </a:cxn>
              <a:cxn ang="0">
                <a:pos x="48175383" y="1825359657"/>
              </a:cxn>
              <a:cxn ang="0">
                <a:pos x="0" y="1729285178"/>
              </a:cxn>
              <a:cxn ang="0">
                <a:pos x="0" y="912679829"/>
              </a:cxn>
              <a:cxn ang="0">
                <a:pos x="48175383" y="816605349"/>
              </a:cxn>
              <a:cxn ang="0">
                <a:pos x="433557621" y="816605349"/>
              </a:cxn>
              <a:cxn ang="0">
                <a:pos x="529908386" y="912679829"/>
              </a:cxn>
              <a:cxn ang="0">
                <a:pos x="529908386" y="1729285178"/>
              </a:cxn>
              <a:cxn ang="0">
                <a:pos x="240863031" y="1489105911"/>
              </a:cxn>
              <a:cxn ang="0">
                <a:pos x="144519207" y="1585180390"/>
              </a:cxn>
              <a:cxn ang="0">
                <a:pos x="240863031" y="1633217630"/>
              </a:cxn>
              <a:cxn ang="0">
                <a:pos x="337213797" y="1585180390"/>
              </a:cxn>
              <a:cxn ang="0">
                <a:pos x="240863031" y="1489105911"/>
              </a:cxn>
              <a:cxn ang="0">
                <a:pos x="1975107397" y="1104821856"/>
              </a:cxn>
              <a:cxn ang="0">
                <a:pos x="1975107397" y="1200896335"/>
              </a:cxn>
              <a:cxn ang="0">
                <a:pos x="1926932014" y="1393038363"/>
              </a:cxn>
              <a:cxn ang="0">
                <a:pos x="1926932014" y="1537143150"/>
              </a:cxn>
              <a:cxn ang="0">
                <a:pos x="1878756631" y="1633217630"/>
              </a:cxn>
              <a:cxn ang="0">
                <a:pos x="1830588190" y="1873389966"/>
              </a:cxn>
              <a:cxn ang="0">
                <a:pos x="1541542835" y="1969464445"/>
              </a:cxn>
              <a:cxn ang="0">
                <a:pos x="1493374393" y="1969464445"/>
              </a:cxn>
              <a:cxn ang="0">
                <a:pos x="1397023628" y="1969464445"/>
              </a:cxn>
              <a:cxn ang="0">
                <a:pos x="1397023628" y="1969464445"/>
              </a:cxn>
              <a:cxn ang="0">
                <a:pos x="867122183" y="1873389966"/>
              </a:cxn>
              <a:cxn ang="0">
                <a:pos x="674427593" y="1825359657"/>
              </a:cxn>
              <a:cxn ang="0">
                <a:pos x="626252210" y="1729285178"/>
              </a:cxn>
              <a:cxn ang="0">
                <a:pos x="626252210" y="912679829"/>
              </a:cxn>
              <a:cxn ang="0">
                <a:pos x="674427593" y="816605349"/>
              </a:cxn>
              <a:cxn ang="0">
                <a:pos x="915290624" y="576426082"/>
              </a:cxn>
              <a:cxn ang="0">
                <a:pos x="1059809831" y="432321294"/>
              </a:cxn>
              <a:cxn ang="0">
                <a:pos x="1107985214" y="240179267"/>
              </a:cxn>
              <a:cxn ang="0">
                <a:pos x="1204329038" y="48037240"/>
              </a:cxn>
              <a:cxn ang="0">
                <a:pos x="1252504421" y="0"/>
              </a:cxn>
              <a:cxn ang="0">
                <a:pos x="1541542835" y="336246815"/>
              </a:cxn>
              <a:cxn ang="0">
                <a:pos x="1493374393" y="576426082"/>
              </a:cxn>
              <a:cxn ang="0">
                <a:pos x="1445199010" y="672500562"/>
              </a:cxn>
              <a:cxn ang="0">
                <a:pos x="1782412807" y="672500562"/>
              </a:cxn>
              <a:cxn ang="0">
                <a:pos x="2071451221" y="912679829"/>
              </a:cxn>
              <a:cxn ang="0">
                <a:pos x="1975107397" y="1104821856"/>
              </a:cxn>
            </a:cxnLst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1" name="稻壳儿小白白(http://dwz.cn/Wu2UP)"/>
          <p:cNvSpPr>
            <a:spLocks noEditPoints="1"/>
          </p:cNvSpPr>
          <p:nvPr/>
        </p:nvSpPr>
        <p:spPr>
          <a:xfrm>
            <a:off x="9316403" y="3648710"/>
            <a:ext cx="315912" cy="319088"/>
          </a:xfrm>
          <a:custGeom>
            <a:avLst/>
            <a:gdLst/>
            <a:ahLst/>
            <a:cxnLst>
              <a:cxn ang="0">
                <a:pos x="943292629" y="2147483647"/>
              </a:cxn>
              <a:cxn ang="0">
                <a:pos x="707471189" y="2147483647"/>
              </a:cxn>
              <a:cxn ang="0">
                <a:pos x="565976951" y="1972830927"/>
              </a:cxn>
              <a:cxn ang="0">
                <a:pos x="565976951" y="1636005796"/>
              </a:cxn>
              <a:cxn ang="0">
                <a:pos x="235821440" y="1636005796"/>
              </a:cxn>
              <a:cxn ang="0">
                <a:pos x="47167035" y="1491653160"/>
              </a:cxn>
              <a:cxn ang="0">
                <a:pos x="47167035" y="1251060808"/>
              </a:cxn>
              <a:cxn ang="0">
                <a:pos x="1226281105" y="96232779"/>
              </a:cxn>
              <a:cxn ang="0">
                <a:pos x="1462102545" y="96232779"/>
              </a:cxn>
              <a:cxn ang="0">
                <a:pos x="1603596783" y="240585415"/>
              </a:cxn>
              <a:cxn ang="0">
                <a:pos x="1603596783" y="577410546"/>
              </a:cxn>
              <a:cxn ang="0">
                <a:pos x="1933752293" y="577410546"/>
              </a:cxn>
              <a:cxn ang="0">
                <a:pos x="2122406698" y="769883040"/>
              </a:cxn>
              <a:cxn ang="0">
                <a:pos x="2122406698" y="1010475392"/>
              </a:cxn>
              <a:cxn ang="0">
                <a:pos x="943292629" y="2147483647"/>
              </a:cxn>
              <a:cxn ang="0">
                <a:pos x="1745091020" y="1010475392"/>
              </a:cxn>
              <a:cxn ang="0">
                <a:pos x="1745091020" y="914235677"/>
              </a:cxn>
              <a:cxn ang="0">
                <a:pos x="1320608307" y="433057910"/>
              </a:cxn>
              <a:cxn ang="0">
                <a:pos x="1179114069" y="433057910"/>
              </a:cxn>
              <a:cxn ang="0">
                <a:pos x="424482713" y="1202940950"/>
              </a:cxn>
              <a:cxn ang="0">
                <a:pos x="424482713" y="1347293586"/>
              </a:cxn>
              <a:cxn ang="0">
                <a:pos x="848965426" y="1828471354"/>
              </a:cxn>
              <a:cxn ang="0">
                <a:pos x="943292629" y="1828471354"/>
              </a:cxn>
              <a:cxn ang="0">
                <a:pos x="990459664" y="1828471354"/>
              </a:cxn>
              <a:cxn ang="0">
                <a:pos x="1745091020" y="1010475392"/>
              </a:cxn>
              <a:cxn ang="0">
                <a:pos x="1650763818" y="962355535"/>
              </a:cxn>
              <a:cxn ang="0">
                <a:pos x="943292629" y="1684118717"/>
              </a:cxn>
              <a:cxn ang="0">
                <a:pos x="518809916" y="1299180665"/>
              </a:cxn>
              <a:cxn ang="0">
                <a:pos x="1226281105" y="529297625"/>
              </a:cxn>
              <a:cxn ang="0">
                <a:pos x="1650763818" y="962355535"/>
              </a:cxn>
            </a:cxnLst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2" name="稻壳儿小白白(http://dwz.cn/Wu2UP)"/>
          <p:cNvSpPr/>
          <p:nvPr/>
        </p:nvSpPr>
        <p:spPr>
          <a:xfrm>
            <a:off x="9362440" y="4223385"/>
            <a:ext cx="222250" cy="212725"/>
          </a:xfrm>
          <a:custGeom>
            <a:avLst/>
            <a:gdLst/>
            <a:ahLst/>
            <a:cxnLst>
              <a:cxn ang="0">
                <a:pos x="1495360508" y="1271388704"/>
              </a:cxn>
              <a:cxn ang="0">
                <a:pos x="1350647977" y="1459739536"/>
              </a:cxn>
              <a:cxn ang="0">
                <a:pos x="1254170641" y="1459739536"/>
              </a:cxn>
              <a:cxn ang="0">
                <a:pos x="1157700250" y="1459739536"/>
              </a:cxn>
              <a:cxn ang="0">
                <a:pos x="771797852" y="1083031010"/>
              </a:cxn>
              <a:cxn ang="0">
                <a:pos x="385902398" y="1459739536"/>
              </a:cxn>
              <a:cxn ang="0">
                <a:pos x="289425063" y="1459739536"/>
              </a:cxn>
              <a:cxn ang="0">
                <a:pos x="192947727" y="1459739536"/>
              </a:cxn>
              <a:cxn ang="0">
                <a:pos x="48235195" y="1271388704"/>
              </a:cxn>
              <a:cxn ang="0">
                <a:pos x="0" y="1177206426"/>
              </a:cxn>
              <a:cxn ang="0">
                <a:pos x="48235195" y="1083031010"/>
              </a:cxn>
              <a:cxn ang="0">
                <a:pos x="434137594" y="753417053"/>
              </a:cxn>
              <a:cxn ang="0">
                <a:pos x="48235195" y="376708527"/>
              </a:cxn>
              <a:cxn ang="0">
                <a:pos x="0" y="282533110"/>
              </a:cxn>
              <a:cxn ang="0">
                <a:pos x="48235195" y="188350832"/>
              </a:cxn>
              <a:cxn ang="0">
                <a:pos x="192947727" y="0"/>
              </a:cxn>
              <a:cxn ang="0">
                <a:pos x="289425063" y="0"/>
              </a:cxn>
              <a:cxn ang="0">
                <a:pos x="385902398" y="0"/>
              </a:cxn>
              <a:cxn ang="0">
                <a:pos x="771797852" y="376708527"/>
              </a:cxn>
              <a:cxn ang="0">
                <a:pos x="1157700250" y="0"/>
              </a:cxn>
              <a:cxn ang="0">
                <a:pos x="1254170641" y="0"/>
              </a:cxn>
              <a:cxn ang="0">
                <a:pos x="1350647977" y="0"/>
              </a:cxn>
              <a:cxn ang="0">
                <a:pos x="1495360508" y="188350832"/>
              </a:cxn>
              <a:cxn ang="0">
                <a:pos x="1543595703" y="282533110"/>
              </a:cxn>
              <a:cxn ang="0">
                <a:pos x="1495360508" y="376708527"/>
              </a:cxn>
              <a:cxn ang="0">
                <a:pos x="1109458109" y="753417053"/>
              </a:cxn>
              <a:cxn ang="0">
                <a:pos x="1495360508" y="1083031010"/>
              </a:cxn>
              <a:cxn ang="0">
                <a:pos x="1543595703" y="1177206426"/>
              </a:cxn>
              <a:cxn ang="0">
                <a:pos x="1495360508" y="1271388704"/>
              </a:cxn>
            </a:cxnLst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3" name="稻壳儿小白白(http://dwz.cn/Wu2UP)"/>
          <p:cNvSpPr>
            <a:spLocks noEditPoints="1"/>
          </p:cNvSpPr>
          <p:nvPr/>
        </p:nvSpPr>
        <p:spPr>
          <a:xfrm>
            <a:off x="9327515" y="4686935"/>
            <a:ext cx="293688" cy="284163"/>
          </a:xfrm>
          <a:custGeom>
            <a:avLst/>
            <a:gdLst/>
            <a:ahLst/>
            <a:cxnLst>
              <a:cxn ang="0">
                <a:pos x="1026817159" y="1969478307"/>
              </a:cxn>
              <a:cxn ang="0">
                <a:pos x="0" y="960720449"/>
              </a:cxn>
              <a:cxn ang="0">
                <a:pos x="1026817159" y="0"/>
              </a:cxn>
              <a:cxn ang="0">
                <a:pos x="2053634318" y="960720449"/>
              </a:cxn>
              <a:cxn ang="0">
                <a:pos x="1026817159" y="1969478307"/>
              </a:cxn>
              <a:cxn ang="0">
                <a:pos x="1515779709" y="1200900561"/>
              </a:cxn>
              <a:cxn ang="0">
                <a:pos x="1271298434" y="960720449"/>
              </a:cxn>
              <a:cxn ang="0">
                <a:pos x="1515779709" y="768577745"/>
              </a:cxn>
              <a:cxn ang="0">
                <a:pos x="1515779709" y="672502928"/>
              </a:cxn>
              <a:cxn ang="0">
                <a:pos x="1515779709" y="624465520"/>
              </a:cxn>
              <a:cxn ang="0">
                <a:pos x="1369089545" y="528397633"/>
              </a:cxn>
              <a:cxn ang="0">
                <a:pos x="1320190493" y="480360224"/>
              </a:cxn>
              <a:cxn ang="0">
                <a:pos x="1271298434" y="528397633"/>
              </a:cxn>
              <a:cxn ang="0">
                <a:pos x="1026817159" y="768577745"/>
              </a:cxn>
              <a:cxn ang="0">
                <a:pos x="782335884" y="528397633"/>
              </a:cxn>
              <a:cxn ang="0">
                <a:pos x="733443825" y="480360224"/>
              </a:cxn>
              <a:cxn ang="0">
                <a:pos x="684544773" y="528397633"/>
              </a:cxn>
              <a:cxn ang="0">
                <a:pos x="537854609" y="624465520"/>
              </a:cxn>
              <a:cxn ang="0">
                <a:pos x="537854609" y="672502928"/>
              </a:cxn>
              <a:cxn ang="0">
                <a:pos x="537854609" y="768577745"/>
              </a:cxn>
              <a:cxn ang="0">
                <a:pos x="782335884" y="960720449"/>
              </a:cxn>
              <a:cxn ang="0">
                <a:pos x="537854609" y="1200900561"/>
              </a:cxn>
              <a:cxn ang="0">
                <a:pos x="537854609" y="1296975378"/>
              </a:cxn>
              <a:cxn ang="0">
                <a:pos x="537854609" y="1345012787"/>
              </a:cxn>
              <a:cxn ang="0">
                <a:pos x="684544773" y="1441080673"/>
              </a:cxn>
              <a:cxn ang="0">
                <a:pos x="733443825" y="1489118082"/>
              </a:cxn>
              <a:cxn ang="0">
                <a:pos x="782335884" y="1441080673"/>
              </a:cxn>
              <a:cxn ang="0">
                <a:pos x="1026817159" y="1200900561"/>
              </a:cxn>
              <a:cxn ang="0">
                <a:pos x="1271298434" y="1441080673"/>
              </a:cxn>
              <a:cxn ang="0">
                <a:pos x="1320190493" y="1489118082"/>
              </a:cxn>
              <a:cxn ang="0">
                <a:pos x="1369089545" y="1441080673"/>
              </a:cxn>
              <a:cxn ang="0">
                <a:pos x="1515779709" y="1345012787"/>
              </a:cxn>
              <a:cxn ang="0">
                <a:pos x="1515779709" y="1296975378"/>
              </a:cxn>
              <a:cxn ang="0">
                <a:pos x="1515779709" y="1200900561"/>
              </a:cxn>
            </a:cxnLst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4" name="稻壳儿小白白(http://dwz.cn/Wu2UP)"/>
          <p:cNvSpPr>
            <a:spLocks noEditPoints="1"/>
          </p:cNvSpPr>
          <p:nvPr/>
        </p:nvSpPr>
        <p:spPr>
          <a:xfrm>
            <a:off x="9327515" y="5191760"/>
            <a:ext cx="293688" cy="288925"/>
          </a:xfrm>
          <a:custGeom>
            <a:avLst/>
            <a:gdLst/>
            <a:ahLst/>
            <a:cxnLst>
              <a:cxn ang="0">
                <a:pos x="1026817159" y="1987563229"/>
              </a:cxn>
              <a:cxn ang="0">
                <a:pos x="0" y="993785054"/>
              </a:cxn>
              <a:cxn ang="0">
                <a:pos x="1026817159" y="0"/>
              </a:cxn>
              <a:cxn ang="0">
                <a:pos x="2053634318" y="993785054"/>
              </a:cxn>
              <a:cxn ang="0">
                <a:pos x="1026817159" y="1987563229"/>
              </a:cxn>
              <a:cxn ang="0">
                <a:pos x="1026817159" y="283937604"/>
              </a:cxn>
              <a:cxn ang="0">
                <a:pos x="293373334" y="993785054"/>
              </a:cxn>
              <a:cxn ang="0">
                <a:pos x="1026817159" y="1703625625"/>
              </a:cxn>
              <a:cxn ang="0">
                <a:pos x="1760260983" y="993785054"/>
              </a:cxn>
              <a:cxn ang="0">
                <a:pos x="1026817159" y="283937604"/>
              </a:cxn>
              <a:cxn ang="0">
                <a:pos x="1271298434" y="1419688021"/>
              </a:cxn>
              <a:cxn ang="0">
                <a:pos x="1222399382" y="1419688021"/>
              </a:cxn>
              <a:cxn ang="0">
                <a:pos x="1026817159" y="1230393992"/>
              </a:cxn>
              <a:cxn ang="0">
                <a:pos x="831234936" y="1419688021"/>
              </a:cxn>
              <a:cxn ang="0">
                <a:pos x="782335884" y="1419688021"/>
              </a:cxn>
              <a:cxn ang="0">
                <a:pos x="586753661" y="1230393992"/>
              </a:cxn>
              <a:cxn ang="0">
                <a:pos x="586753661" y="1183072204"/>
              </a:cxn>
              <a:cxn ang="0">
                <a:pos x="782335884" y="993785054"/>
              </a:cxn>
              <a:cxn ang="0">
                <a:pos x="586753661" y="804491025"/>
              </a:cxn>
              <a:cxn ang="0">
                <a:pos x="586753661" y="757169238"/>
              </a:cxn>
              <a:cxn ang="0">
                <a:pos x="782335884" y="567875208"/>
              </a:cxn>
              <a:cxn ang="0">
                <a:pos x="831234936" y="567875208"/>
              </a:cxn>
              <a:cxn ang="0">
                <a:pos x="1026817159" y="757169238"/>
              </a:cxn>
              <a:cxn ang="0">
                <a:pos x="1222399382" y="567875208"/>
              </a:cxn>
              <a:cxn ang="0">
                <a:pos x="1271298434" y="567875208"/>
              </a:cxn>
              <a:cxn ang="0">
                <a:pos x="1466880657" y="757169238"/>
              </a:cxn>
              <a:cxn ang="0">
                <a:pos x="1466880657" y="804491025"/>
              </a:cxn>
              <a:cxn ang="0">
                <a:pos x="1271298434" y="993785054"/>
              </a:cxn>
              <a:cxn ang="0">
                <a:pos x="1466880657" y="1183072204"/>
              </a:cxn>
              <a:cxn ang="0">
                <a:pos x="1466880657" y="1230393992"/>
              </a:cxn>
              <a:cxn ang="0">
                <a:pos x="1271298434" y="1419688021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5" name="稻壳儿小白白(http://dwz.cn/Wu2UP)"/>
          <p:cNvSpPr>
            <a:spLocks noEditPoints="1"/>
          </p:cNvSpPr>
          <p:nvPr/>
        </p:nvSpPr>
        <p:spPr>
          <a:xfrm>
            <a:off x="9378315" y="5688648"/>
            <a:ext cx="192088" cy="277812"/>
          </a:xfrm>
          <a:custGeom>
            <a:avLst/>
            <a:gdLst/>
            <a:ahLst/>
            <a:cxnLst>
              <a:cxn ang="0">
                <a:pos x="658889281" y="1929487684"/>
              </a:cxn>
              <a:cxn ang="0">
                <a:pos x="0" y="1254168383"/>
              </a:cxn>
              <a:cxn ang="0">
                <a:pos x="94129980" y="916508733"/>
              </a:cxn>
              <a:cxn ang="0">
                <a:pos x="564759301" y="96477162"/>
              </a:cxn>
              <a:cxn ang="0">
                <a:pos x="658889281" y="0"/>
              </a:cxn>
              <a:cxn ang="0">
                <a:pos x="753019261" y="96477162"/>
              </a:cxn>
              <a:cxn ang="0">
                <a:pos x="1223648582" y="916508733"/>
              </a:cxn>
              <a:cxn ang="0">
                <a:pos x="1317778562" y="1254168383"/>
              </a:cxn>
              <a:cxn ang="0">
                <a:pos x="658889281" y="1929487684"/>
              </a:cxn>
              <a:cxn ang="0">
                <a:pos x="611827721" y="1350638600"/>
              </a:cxn>
              <a:cxn ang="0">
                <a:pos x="517697741" y="1157691221"/>
              </a:cxn>
              <a:cxn ang="0">
                <a:pos x="517697741" y="1109456113"/>
              </a:cxn>
              <a:cxn ang="0">
                <a:pos x="470636181" y="1157691221"/>
              </a:cxn>
              <a:cxn ang="0">
                <a:pos x="376506201" y="1350638600"/>
              </a:cxn>
              <a:cxn ang="0">
                <a:pos x="329444641" y="1447115763"/>
              </a:cxn>
              <a:cxn ang="0">
                <a:pos x="517697741" y="1591828034"/>
              </a:cxn>
              <a:cxn ang="0">
                <a:pos x="658889281" y="1447115763"/>
              </a:cxn>
              <a:cxn ang="0">
                <a:pos x="611827721" y="1350638600"/>
              </a:cxn>
            </a:cxnLst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6" name="稻壳儿小白白(http://dwz.cn/Wu2UP)"/>
          <p:cNvSpPr/>
          <p:nvPr/>
        </p:nvSpPr>
        <p:spPr>
          <a:xfrm>
            <a:off x="10229215" y="1124585"/>
            <a:ext cx="212725" cy="257175"/>
          </a:xfrm>
          <a:custGeom>
            <a:avLst/>
            <a:gdLst/>
            <a:ahLst/>
            <a:cxnLst>
              <a:cxn ang="0">
                <a:pos x="565059359" y="1787540017"/>
              </a:cxn>
              <a:cxn ang="0">
                <a:pos x="376708527" y="1787540017"/>
              </a:cxn>
              <a:cxn ang="0">
                <a:pos x="329620819" y="1787540017"/>
              </a:cxn>
              <a:cxn ang="0">
                <a:pos x="329620819" y="966241228"/>
              </a:cxn>
              <a:cxn ang="0">
                <a:pos x="47087708" y="1062862571"/>
              </a:cxn>
              <a:cxn ang="0">
                <a:pos x="47087708" y="1062862571"/>
              </a:cxn>
              <a:cxn ang="0">
                <a:pos x="0" y="1062862571"/>
              </a:cxn>
              <a:cxn ang="0">
                <a:pos x="0" y="1014548424"/>
              </a:cxn>
              <a:cxn ang="0">
                <a:pos x="0" y="869612935"/>
              </a:cxn>
              <a:cxn ang="0">
                <a:pos x="47087708" y="821298789"/>
              </a:cxn>
              <a:cxn ang="0">
                <a:pos x="329620819" y="724677446"/>
              </a:cxn>
              <a:cxn ang="0">
                <a:pos x="329620819" y="579741957"/>
              </a:cxn>
              <a:cxn ang="0">
                <a:pos x="47087708" y="676363299"/>
              </a:cxn>
              <a:cxn ang="0">
                <a:pos x="47087708" y="676363299"/>
              </a:cxn>
              <a:cxn ang="0">
                <a:pos x="0" y="676363299"/>
              </a:cxn>
              <a:cxn ang="0">
                <a:pos x="0" y="628056103"/>
              </a:cxn>
              <a:cxn ang="0">
                <a:pos x="0" y="483120614"/>
              </a:cxn>
              <a:cxn ang="0">
                <a:pos x="47087708" y="434806468"/>
              </a:cxn>
              <a:cxn ang="0">
                <a:pos x="329620819" y="338185125"/>
              </a:cxn>
              <a:cxn ang="0">
                <a:pos x="329620819" y="48314147"/>
              </a:cxn>
              <a:cxn ang="0">
                <a:pos x="376708527" y="0"/>
              </a:cxn>
              <a:cxn ang="0">
                <a:pos x="565059359" y="0"/>
              </a:cxn>
              <a:cxn ang="0">
                <a:pos x="612147067" y="48314147"/>
              </a:cxn>
              <a:cxn ang="0">
                <a:pos x="612147067" y="241556832"/>
              </a:cxn>
              <a:cxn ang="0">
                <a:pos x="1083031010" y="96621343"/>
              </a:cxn>
              <a:cxn ang="0">
                <a:pos x="1130118718" y="96621343"/>
              </a:cxn>
              <a:cxn ang="0">
                <a:pos x="1130118718" y="144935489"/>
              </a:cxn>
              <a:cxn ang="0">
                <a:pos x="1130118718" y="338185125"/>
              </a:cxn>
              <a:cxn ang="0">
                <a:pos x="1130118718" y="338185125"/>
              </a:cxn>
              <a:cxn ang="0">
                <a:pos x="612147067" y="531427810"/>
              </a:cxn>
              <a:cxn ang="0">
                <a:pos x="612147067" y="628056103"/>
              </a:cxn>
              <a:cxn ang="0">
                <a:pos x="1083031010" y="483120614"/>
              </a:cxn>
              <a:cxn ang="0">
                <a:pos x="1130118718" y="483120614"/>
              </a:cxn>
              <a:cxn ang="0">
                <a:pos x="1130118718" y="531427810"/>
              </a:cxn>
              <a:cxn ang="0">
                <a:pos x="1130118718" y="676363299"/>
              </a:cxn>
              <a:cxn ang="0">
                <a:pos x="1130118718" y="724677446"/>
              </a:cxn>
              <a:cxn ang="0">
                <a:pos x="612147067" y="869612935"/>
              </a:cxn>
              <a:cxn ang="0">
                <a:pos x="612147067" y="1497669039"/>
              </a:cxn>
              <a:cxn ang="0">
                <a:pos x="1177206426" y="917927082"/>
              </a:cxn>
              <a:cxn ang="0">
                <a:pos x="1224300996" y="869612935"/>
              </a:cxn>
              <a:cxn ang="0">
                <a:pos x="1412651828" y="869612935"/>
              </a:cxn>
              <a:cxn ang="0">
                <a:pos x="1459739536" y="917927082"/>
              </a:cxn>
              <a:cxn ang="0">
                <a:pos x="565059359" y="1787540017"/>
              </a:cxn>
            </a:cxnLst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7" name="稻壳儿小白白(http://dwz.cn/Wu2UP)"/>
          <p:cNvSpPr/>
          <p:nvPr/>
        </p:nvSpPr>
        <p:spPr>
          <a:xfrm>
            <a:off x="10254615" y="1629410"/>
            <a:ext cx="173038" cy="282575"/>
          </a:xfrm>
          <a:custGeom>
            <a:avLst/>
            <a:gdLst/>
            <a:ahLst/>
            <a:cxnLst>
              <a:cxn ang="0">
                <a:pos x="670702210" y="0"/>
              </a:cxn>
              <a:cxn ang="0">
                <a:pos x="670702210" y="522508743"/>
              </a:cxn>
              <a:cxn ang="0">
                <a:pos x="1149775216" y="522508743"/>
              </a:cxn>
              <a:cxn ang="0">
                <a:pos x="1149775216" y="807509753"/>
              </a:cxn>
              <a:cxn ang="0">
                <a:pos x="670702210" y="807509753"/>
              </a:cxn>
              <a:cxn ang="0">
                <a:pos x="670702210" y="1330018496"/>
              </a:cxn>
              <a:cxn ang="0">
                <a:pos x="718612971" y="1520019170"/>
              </a:cxn>
              <a:cxn ang="0">
                <a:pos x="766516811" y="1615019506"/>
              </a:cxn>
              <a:cxn ang="0">
                <a:pos x="910242174" y="1662526566"/>
              </a:cxn>
              <a:cxn ang="0">
                <a:pos x="1197685978" y="1567519338"/>
              </a:cxn>
              <a:cxn ang="0">
                <a:pos x="1197685978" y="1852527240"/>
              </a:cxn>
              <a:cxn ang="0">
                <a:pos x="958146014" y="1947527576"/>
              </a:cxn>
              <a:cxn ang="0">
                <a:pos x="766516811" y="1947527576"/>
              </a:cxn>
              <a:cxn ang="0">
                <a:pos x="526983768" y="1947527576"/>
              </a:cxn>
              <a:cxn ang="0">
                <a:pos x="335354566" y="1852527240"/>
              </a:cxn>
              <a:cxn ang="0">
                <a:pos x="239539964" y="1710026735"/>
              </a:cxn>
              <a:cxn ang="0">
                <a:pos x="191629203" y="1520019170"/>
              </a:cxn>
              <a:cxn ang="0">
                <a:pos x="191629203" y="807509753"/>
              </a:cxn>
              <a:cxn ang="0">
                <a:pos x="0" y="807509753"/>
              </a:cxn>
              <a:cxn ang="0">
                <a:pos x="0" y="522508743"/>
              </a:cxn>
              <a:cxn ang="0">
                <a:pos x="191629203" y="427508407"/>
              </a:cxn>
              <a:cxn ang="0">
                <a:pos x="335354566" y="285001010"/>
              </a:cxn>
              <a:cxn ang="0">
                <a:pos x="383258405" y="0"/>
              </a:cxn>
              <a:cxn ang="0">
                <a:pos x="670702210" y="0"/>
              </a:cxn>
            </a:cxnLst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8" name="稻壳儿小白白(http://dwz.cn/Wu2UP)"/>
          <p:cNvSpPr>
            <a:spLocks noEditPoints="1"/>
          </p:cNvSpPr>
          <p:nvPr/>
        </p:nvSpPr>
        <p:spPr>
          <a:xfrm>
            <a:off x="10194290" y="2142173"/>
            <a:ext cx="282575" cy="284162"/>
          </a:xfrm>
          <a:custGeom>
            <a:avLst/>
            <a:gdLst/>
            <a:ahLst/>
            <a:cxnLst>
              <a:cxn ang="0">
                <a:pos x="1947527576" y="1585180390"/>
              </a:cxn>
              <a:cxn ang="0">
                <a:pos x="1567519338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  <a:cxn ang="0">
                <a:pos x="1947527576" y="1585180390"/>
              </a:cxn>
              <a:cxn ang="0">
                <a:pos x="1425018833" y="1393038363"/>
              </a:cxn>
              <a:cxn ang="0">
                <a:pos x="1187517991" y="1489105911"/>
              </a:cxn>
              <a:cxn ang="0">
                <a:pos x="1092517655" y="1441068671"/>
              </a:cxn>
              <a:cxn ang="0">
                <a:pos x="1045017487" y="1393038363"/>
              </a:cxn>
              <a:cxn ang="0">
                <a:pos x="1045017487" y="1248926644"/>
              </a:cxn>
              <a:cxn ang="0">
                <a:pos x="1045017487" y="864642589"/>
              </a:cxn>
              <a:cxn ang="0">
                <a:pos x="1377518665" y="864642589"/>
              </a:cxn>
              <a:cxn ang="0">
                <a:pos x="1377518665" y="624463322"/>
              </a:cxn>
              <a:cxn ang="0">
                <a:pos x="1045017487" y="624463322"/>
              </a:cxn>
              <a:cxn ang="0">
                <a:pos x="1045017487" y="240179267"/>
              </a:cxn>
              <a:cxn ang="0">
                <a:pos x="807509753" y="240179267"/>
              </a:cxn>
              <a:cxn ang="0">
                <a:pos x="760009585" y="432321294"/>
              </a:cxn>
              <a:cxn ang="0">
                <a:pos x="665009248" y="576426082"/>
              </a:cxn>
              <a:cxn ang="0">
                <a:pos x="522508743" y="624463322"/>
              </a:cxn>
              <a:cxn ang="0">
                <a:pos x="522508743" y="864642589"/>
              </a:cxn>
              <a:cxn ang="0">
                <a:pos x="665009248" y="864642589"/>
              </a:cxn>
              <a:cxn ang="0">
                <a:pos x="665009248" y="1345001123"/>
              </a:cxn>
              <a:cxn ang="0">
                <a:pos x="712509416" y="1537143150"/>
              </a:cxn>
              <a:cxn ang="0">
                <a:pos x="760009585" y="1633217630"/>
              </a:cxn>
              <a:cxn ang="0">
                <a:pos x="902510090" y="1681247938"/>
              </a:cxn>
              <a:cxn ang="0">
                <a:pos x="1092517655" y="1729285178"/>
              </a:cxn>
              <a:cxn ang="0">
                <a:pos x="1235018160" y="1729285178"/>
              </a:cxn>
              <a:cxn ang="0">
                <a:pos x="1425018833" y="1633217630"/>
              </a:cxn>
              <a:cxn ang="0">
                <a:pos x="1425018833" y="1393038363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9" name="稻壳儿小白白(http://dwz.cn/Wu2UP)"/>
          <p:cNvSpPr/>
          <p:nvPr/>
        </p:nvSpPr>
        <p:spPr>
          <a:xfrm>
            <a:off x="10184765" y="2673985"/>
            <a:ext cx="298450" cy="236538"/>
          </a:xfrm>
          <a:custGeom>
            <a:avLst/>
            <a:gdLst/>
            <a:ahLst/>
            <a:cxnLst>
              <a:cxn ang="0">
                <a:pos x="1830588190" y="387198792"/>
              </a:cxn>
              <a:cxn ang="0">
                <a:pos x="1830588190" y="483998490"/>
              </a:cxn>
              <a:cxn ang="0">
                <a:pos x="674427593" y="1645594866"/>
              </a:cxn>
              <a:cxn ang="0">
                <a:pos x="0" y="1451995470"/>
              </a:cxn>
              <a:cxn ang="0">
                <a:pos x="144519207" y="1451995470"/>
              </a:cxn>
              <a:cxn ang="0">
                <a:pos x="626252210" y="1306795923"/>
              </a:cxn>
              <a:cxn ang="0">
                <a:pos x="240863031" y="1016396829"/>
              </a:cxn>
              <a:cxn ang="0">
                <a:pos x="337213797" y="1016396829"/>
              </a:cxn>
              <a:cxn ang="0">
                <a:pos x="433557621" y="1016396829"/>
              </a:cxn>
              <a:cxn ang="0">
                <a:pos x="96343824" y="580798188"/>
              </a:cxn>
              <a:cxn ang="0">
                <a:pos x="96343824" y="580798188"/>
              </a:cxn>
              <a:cxn ang="0">
                <a:pos x="289038414" y="629198037"/>
              </a:cxn>
              <a:cxn ang="0">
                <a:pos x="96343824" y="290399094"/>
              </a:cxn>
              <a:cxn ang="0">
                <a:pos x="144519207" y="48399849"/>
              </a:cxn>
              <a:cxn ang="0">
                <a:pos x="1011641390" y="532398339"/>
              </a:cxn>
              <a:cxn ang="0">
                <a:pos x="1011641390" y="435598641"/>
              </a:cxn>
              <a:cxn ang="0">
                <a:pos x="1445199010" y="0"/>
              </a:cxn>
              <a:cxn ang="0">
                <a:pos x="1734237424" y="145199547"/>
              </a:cxn>
              <a:cxn ang="0">
                <a:pos x="1975107397" y="48399849"/>
              </a:cxn>
              <a:cxn ang="0">
                <a:pos x="1830588190" y="241999245"/>
              </a:cxn>
              <a:cxn ang="0">
                <a:pos x="2071451221" y="193599396"/>
              </a:cxn>
              <a:cxn ang="0">
                <a:pos x="1830588190" y="387198792"/>
              </a:cxn>
            </a:cxnLst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0" name="稻壳儿小白白(http://dwz.cn/Wu2UP)"/>
          <p:cNvSpPr>
            <a:spLocks noEditPoints="1"/>
          </p:cNvSpPr>
          <p:nvPr/>
        </p:nvSpPr>
        <p:spPr>
          <a:xfrm>
            <a:off x="10173653" y="3164523"/>
            <a:ext cx="330200" cy="271462"/>
          </a:xfrm>
          <a:custGeom>
            <a:avLst/>
            <a:gdLst/>
            <a:ahLst/>
            <a:cxnLst>
              <a:cxn ang="0">
                <a:pos x="946456388" y="1889528652"/>
              </a:cxn>
              <a:cxn ang="0">
                <a:pos x="0" y="1259688088"/>
              </a:cxn>
              <a:cxn ang="0">
                <a:pos x="331259392" y="629840564"/>
              </a:cxn>
              <a:cxn ang="0">
                <a:pos x="1041106842" y="339146525"/>
              </a:cxn>
              <a:cxn ang="0">
                <a:pos x="1088428629" y="581395038"/>
              </a:cxn>
              <a:cxn ang="0">
                <a:pos x="1135750417" y="629840564"/>
              </a:cxn>
              <a:cxn ang="0">
                <a:pos x="1656303838" y="629840564"/>
              </a:cxn>
              <a:cxn ang="0">
                <a:pos x="1656303838" y="872089076"/>
              </a:cxn>
              <a:cxn ang="0">
                <a:pos x="1703625625" y="920541563"/>
              </a:cxn>
              <a:cxn ang="0">
                <a:pos x="1940241442" y="1211235602"/>
              </a:cxn>
              <a:cxn ang="0">
                <a:pos x="946456388" y="1889528652"/>
              </a:cxn>
              <a:cxn ang="0">
                <a:pos x="851812813" y="823643550"/>
              </a:cxn>
              <a:cxn ang="0">
                <a:pos x="189294029" y="1356586101"/>
              </a:cxn>
              <a:cxn ang="0">
                <a:pos x="946456388" y="1744178153"/>
              </a:cxn>
              <a:cxn ang="0">
                <a:pos x="1561660263" y="1211235602"/>
              </a:cxn>
              <a:cxn ang="0">
                <a:pos x="851812813" y="823643550"/>
              </a:cxn>
              <a:cxn ang="0">
                <a:pos x="709847450" y="1647280140"/>
              </a:cxn>
              <a:cxn ang="0">
                <a:pos x="520553421" y="1259688088"/>
              </a:cxn>
              <a:cxn ang="0">
                <a:pos x="946456388" y="1017439576"/>
              </a:cxn>
              <a:cxn ang="0">
                <a:pos x="1183072204" y="1453484114"/>
              </a:cxn>
              <a:cxn ang="0">
                <a:pos x="709847450" y="1647280140"/>
              </a:cxn>
              <a:cxn ang="0">
                <a:pos x="804491025" y="1308133615"/>
              </a:cxn>
              <a:cxn ang="0">
                <a:pos x="615196996" y="1356586101"/>
              </a:cxn>
              <a:cxn ang="0">
                <a:pos x="662518783" y="1501929640"/>
              </a:cxn>
              <a:cxn ang="0">
                <a:pos x="851812813" y="1453484114"/>
              </a:cxn>
              <a:cxn ang="0">
                <a:pos x="804491025" y="1308133615"/>
              </a:cxn>
              <a:cxn ang="0">
                <a:pos x="946456388" y="1259688088"/>
              </a:cxn>
              <a:cxn ang="0">
                <a:pos x="851812813" y="1259688088"/>
              </a:cxn>
              <a:cxn ang="0">
                <a:pos x="899134600" y="1308133615"/>
              </a:cxn>
              <a:cxn ang="0">
                <a:pos x="946456388" y="1308133615"/>
              </a:cxn>
              <a:cxn ang="0">
                <a:pos x="946456388" y="1259688088"/>
              </a:cxn>
              <a:cxn ang="0">
                <a:pos x="2147483647" y="823643550"/>
              </a:cxn>
              <a:cxn ang="0">
                <a:pos x="2129535471" y="872089076"/>
              </a:cxn>
              <a:cxn ang="0">
                <a:pos x="2034885017" y="775191064"/>
              </a:cxn>
              <a:cxn ang="0">
                <a:pos x="1987563229" y="339146525"/>
              </a:cxn>
              <a:cxn ang="0">
                <a:pos x="1561660263" y="193796026"/>
              </a:cxn>
              <a:cxn ang="0">
                <a:pos x="1467009808" y="145350500"/>
              </a:cxn>
              <a:cxn ang="0">
                <a:pos x="1514331596" y="0"/>
              </a:cxn>
              <a:cxn ang="0">
                <a:pos x="2082206804" y="193796026"/>
              </a:cxn>
              <a:cxn ang="0">
                <a:pos x="2147483647" y="823643550"/>
              </a:cxn>
              <a:cxn ang="0">
                <a:pos x="1940241442" y="726738577"/>
              </a:cxn>
              <a:cxn ang="0">
                <a:pos x="1845597867" y="775191064"/>
              </a:cxn>
              <a:cxn ang="0">
                <a:pos x="1798269200" y="678293051"/>
              </a:cxn>
              <a:cxn ang="0">
                <a:pos x="1750947413" y="532942551"/>
              </a:cxn>
              <a:cxn ang="0">
                <a:pos x="1608982050" y="484497025"/>
              </a:cxn>
              <a:cxn ang="0">
                <a:pos x="1514331596" y="436044538"/>
              </a:cxn>
              <a:cxn ang="0">
                <a:pos x="1608982050" y="339146525"/>
              </a:cxn>
              <a:cxn ang="0">
                <a:pos x="1845597867" y="436044538"/>
              </a:cxn>
              <a:cxn ang="0">
                <a:pos x="1940241442" y="726738577"/>
              </a:cxn>
            </a:cxnLst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1" name="稻壳儿小白白(http://dwz.cn/Wu2UP)"/>
          <p:cNvSpPr>
            <a:spLocks noEditPoints="1"/>
          </p:cNvSpPr>
          <p:nvPr/>
        </p:nvSpPr>
        <p:spPr>
          <a:xfrm>
            <a:off x="10143490" y="3656648"/>
            <a:ext cx="381000" cy="311150"/>
          </a:xfrm>
          <a:custGeom>
            <a:avLst/>
            <a:gdLst/>
            <a:ahLst/>
            <a:cxnLst>
              <a:cxn ang="0">
                <a:pos x="1775522345" y="621525582"/>
              </a:cxn>
              <a:cxn ang="0">
                <a:pos x="1007731145" y="1386477486"/>
              </a:cxn>
              <a:cxn ang="0">
                <a:pos x="1007731145" y="1577717190"/>
              </a:cxn>
              <a:cxn ang="0">
                <a:pos x="959739000" y="1577717190"/>
              </a:cxn>
              <a:cxn ang="0">
                <a:pos x="623835545" y="1529903807"/>
              </a:cxn>
              <a:cxn ang="0">
                <a:pos x="287925164" y="1673337042"/>
              </a:cxn>
              <a:cxn ang="0">
                <a:pos x="383895600" y="1434283954"/>
              </a:cxn>
              <a:cxn ang="0">
                <a:pos x="0" y="764951903"/>
              </a:cxn>
              <a:cxn ang="0">
                <a:pos x="959739000" y="0"/>
              </a:cxn>
              <a:cxn ang="0">
                <a:pos x="1871499709" y="669332051"/>
              </a:cxn>
              <a:cxn ang="0">
                <a:pos x="1775522345" y="621525582"/>
              </a:cxn>
              <a:cxn ang="0">
                <a:pos x="623835545" y="382479409"/>
              </a:cxn>
              <a:cxn ang="0">
                <a:pos x="479872964" y="525905730"/>
              </a:cxn>
              <a:cxn ang="0">
                <a:pos x="623835545" y="621525582"/>
              </a:cxn>
              <a:cxn ang="0">
                <a:pos x="767791200" y="525905730"/>
              </a:cxn>
              <a:cxn ang="0">
                <a:pos x="623835545" y="382479409"/>
              </a:cxn>
              <a:cxn ang="0">
                <a:pos x="2147483647" y="1912383216"/>
              </a:cxn>
              <a:cxn ang="0">
                <a:pos x="2147483647" y="2147483647"/>
              </a:cxn>
              <a:cxn ang="0">
                <a:pos x="2111432727" y="2008003068"/>
              </a:cxn>
              <a:cxn ang="0">
                <a:pos x="1823507564" y="2055809537"/>
              </a:cxn>
              <a:cxn ang="0">
                <a:pos x="1055716364" y="1386477486"/>
              </a:cxn>
              <a:cxn ang="0">
                <a:pos x="1823507564" y="669332051"/>
              </a:cxn>
              <a:cxn ang="0">
                <a:pos x="2147483647" y="1386477486"/>
              </a:cxn>
              <a:cxn ang="0">
                <a:pos x="2147483647" y="1912383216"/>
              </a:cxn>
              <a:cxn ang="0">
                <a:pos x="1295649382" y="382479409"/>
              </a:cxn>
              <a:cxn ang="0">
                <a:pos x="1151693727" y="525905730"/>
              </a:cxn>
              <a:cxn ang="0">
                <a:pos x="1295649382" y="621525582"/>
              </a:cxn>
              <a:cxn ang="0">
                <a:pos x="1391626745" y="525905730"/>
              </a:cxn>
              <a:cxn ang="0">
                <a:pos x="1295649382" y="382479409"/>
              </a:cxn>
              <a:cxn ang="0">
                <a:pos x="1583574545" y="1051811460"/>
              </a:cxn>
              <a:cxn ang="0">
                <a:pos x="1487597182" y="1147431312"/>
              </a:cxn>
              <a:cxn ang="0">
                <a:pos x="1583574545" y="1243051164"/>
              </a:cxn>
              <a:cxn ang="0">
                <a:pos x="1727537127" y="1147431312"/>
              </a:cxn>
              <a:cxn ang="0">
                <a:pos x="1583574545" y="1051811460"/>
              </a:cxn>
              <a:cxn ang="0">
                <a:pos x="2111432727" y="1051811460"/>
              </a:cxn>
              <a:cxn ang="0">
                <a:pos x="2015455364" y="1147431312"/>
              </a:cxn>
              <a:cxn ang="0">
                <a:pos x="2111432727" y="1243051164"/>
              </a:cxn>
              <a:cxn ang="0">
                <a:pos x="2147483647" y="1147431312"/>
              </a:cxn>
              <a:cxn ang="0">
                <a:pos x="2111432727" y="1051811460"/>
              </a:cxn>
            </a:cxnLst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2" name="稻壳儿小白白(http://dwz.cn/Wu2UP)"/>
          <p:cNvSpPr>
            <a:spLocks noEditPoints="1"/>
          </p:cNvSpPr>
          <p:nvPr/>
        </p:nvSpPr>
        <p:spPr>
          <a:xfrm>
            <a:off x="10178415" y="4161473"/>
            <a:ext cx="304800" cy="325437"/>
          </a:xfrm>
          <a:custGeom>
            <a:avLst/>
            <a:gdLst/>
            <a:ahLst/>
            <a:cxnLst>
              <a:cxn ang="0">
                <a:pos x="1439611964" y="1726000137"/>
              </a:cxn>
              <a:cxn ang="0">
                <a:pos x="767791200" y="2147483647"/>
              </a:cxn>
              <a:cxn ang="0">
                <a:pos x="0" y="1486277703"/>
              </a:cxn>
              <a:cxn ang="0">
                <a:pos x="479872964" y="815053504"/>
              </a:cxn>
              <a:cxn ang="0">
                <a:pos x="527858182" y="958889734"/>
              </a:cxn>
              <a:cxn ang="0">
                <a:pos x="191947800" y="1486277703"/>
              </a:cxn>
              <a:cxn ang="0">
                <a:pos x="767791200" y="2061608774"/>
              </a:cxn>
              <a:cxn ang="0">
                <a:pos x="1343641527" y="1486277703"/>
              </a:cxn>
              <a:cxn ang="0">
                <a:pos x="1439611964" y="1726000137"/>
              </a:cxn>
              <a:cxn ang="0">
                <a:pos x="2111432727" y="1726000137"/>
              </a:cxn>
              <a:cxn ang="0">
                <a:pos x="1775522345" y="1917779468"/>
              </a:cxn>
              <a:cxn ang="0">
                <a:pos x="1727537127" y="1917779468"/>
              </a:cxn>
              <a:cxn ang="0">
                <a:pos x="1679551909" y="1869829442"/>
              </a:cxn>
              <a:cxn ang="0">
                <a:pos x="1343641527" y="1246555270"/>
              </a:cxn>
              <a:cxn ang="0">
                <a:pos x="767791200" y="1246555270"/>
              </a:cxn>
              <a:cxn ang="0">
                <a:pos x="671820764" y="1198612168"/>
              </a:cxn>
              <a:cxn ang="0">
                <a:pos x="527858182" y="191779332"/>
              </a:cxn>
              <a:cxn ang="0">
                <a:pos x="575843400" y="143836230"/>
              </a:cxn>
              <a:cxn ang="0">
                <a:pos x="767791200" y="0"/>
              </a:cxn>
              <a:cxn ang="0">
                <a:pos x="959739000" y="191779332"/>
              </a:cxn>
              <a:cxn ang="0">
                <a:pos x="719805982" y="383558663"/>
              </a:cxn>
              <a:cxn ang="0">
                <a:pos x="767791200" y="767110403"/>
              </a:cxn>
              <a:cxn ang="0">
                <a:pos x="1343641527" y="767110403"/>
              </a:cxn>
              <a:cxn ang="0">
                <a:pos x="1343641527" y="910946632"/>
              </a:cxn>
              <a:cxn ang="0">
                <a:pos x="815783345" y="910946632"/>
              </a:cxn>
              <a:cxn ang="0">
                <a:pos x="815783345" y="1102719040"/>
              </a:cxn>
              <a:cxn ang="0">
                <a:pos x="1391626745" y="1102719040"/>
              </a:cxn>
              <a:cxn ang="0">
                <a:pos x="1487597182" y="1150669066"/>
              </a:cxn>
              <a:cxn ang="0">
                <a:pos x="1775522345" y="1726000137"/>
              </a:cxn>
              <a:cxn ang="0">
                <a:pos x="2015455364" y="1582163907"/>
              </a:cxn>
              <a:cxn ang="0">
                <a:pos x="2111432727" y="1726000137"/>
              </a:cxn>
            </a:cxnLst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3" name="稻壳儿小白白(http://dwz.cn/Wu2UP)"/>
          <p:cNvSpPr>
            <a:spLocks noEditPoints="1"/>
          </p:cNvSpPr>
          <p:nvPr/>
        </p:nvSpPr>
        <p:spPr>
          <a:xfrm>
            <a:off x="10178415" y="4686935"/>
            <a:ext cx="312738" cy="304800"/>
          </a:xfrm>
          <a:custGeom>
            <a:avLst/>
            <a:gdLst/>
            <a:ahLst/>
            <a:cxnLst>
              <a:cxn ang="0">
                <a:pos x="384419303" y="420881908"/>
              </a:cxn>
              <a:cxn ang="0">
                <a:pos x="0" y="420881908"/>
              </a:cxn>
              <a:cxn ang="0">
                <a:pos x="0" y="120252392"/>
              </a:cxn>
              <a:cxn ang="0">
                <a:pos x="384419303" y="60124731"/>
              </a:cxn>
              <a:cxn ang="0">
                <a:pos x="384419303" y="420881908"/>
              </a:cxn>
              <a:cxn ang="0">
                <a:pos x="384419303" y="833173731"/>
              </a:cxn>
              <a:cxn ang="0">
                <a:pos x="0" y="773046069"/>
              </a:cxn>
              <a:cxn ang="0">
                <a:pos x="0" y="463829400"/>
              </a:cxn>
              <a:cxn ang="0">
                <a:pos x="384419303" y="463829400"/>
              </a:cxn>
              <a:cxn ang="0">
                <a:pos x="384419303" y="833173731"/>
              </a:cxn>
              <a:cxn ang="0">
                <a:pos x="914065950" y="420881908"/>
              </a:cxn>
              <a:cxn ang="0">
                <a:pos x="427132884" y="420881908"/>
              </a:cxn>
              <a:cxn ang="0">
                <a:pos x="427132884" y="60124731"/>
              </a:cxn>
              <a:cxn ang="0">
                <a:pos x="914065950" y="0"/>
              </a:cxn>
              <a:cxn ang="0">
                <a:pos x="914065950" y="420881908"/>
              </a:cxn>
              <a:cxn ang="0">
                <a:pos x="914065950" y="893298462"/>
              </a:cxn>
              <a:cxn ang="0">
                <a:pos x="427132884" y="833173731"/>
              </a:cxn>
              <a:cxn ang="0">
                <a:pos x="427132884" y="463829400"/>
              </a:cxn>
              <a:cxn ang="0">
                <a:pos x="914065950" y="463829400"/>
              </a:cxn>
              <a:cxn ang="0">
                <a:pos x="914065950" y="893298462"/>
              </a:cxn>
            </a:cxnLst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4" name="稻壳儿小白白(http://dwz.cn/Wu2UP)"/>
          <p:cNvSpPr>
            <a:spLocks noEditPoints="1"/>
          </p:cNvSpPr>
          <p:nvPr/>
        </p:nvSpPr>
        <p:spPr>
          <a:xfrm>
            <a:off x="10173653" y="5191760"/>
            <a:ext cx="330200" cy="263525"/>
          </a:xfrm>
          <a:custGeom>
            <a:avLst/>
            <a:gdLst/>
            <a:ahLst/>
            <a:cxnLst>
              <a:cxn ang="0">
                <a:pos x="2147483647" y="1009938758"/>
              </a:cxn>
              <a:cxn ang="0">
                <a:pos x="1750947413" y="1827511201"/>
              </a:cxn>
              <a:cxn ang="0">
                <a:pos x="1514331596" y="1827511201"/>
              </a:cxn>
              <a:cxn ang="0">
                <a:pos x="1230393992" y="1009938758"/>
              </a:cxn>
              <a:cxn ang="0">
                <a:pos x="757169238" y="1827511201"/>
              </a:cxn>
              <a:cxn ang="0">
                <a:pos x="520553421" y="1827511201"/>
              </a:cxn>
              <a:cxn ang="0">
                <a:pos x="283937604" y="1009938758"/>
              </a:cxn>
              <a:cxn ang="0">
                <a:pos x="0" y="961845445"/>
              </a:cxn>
              <a:cxn ang="0">
                <a:pos x="0" y="865665755"/>
              </a:cxn>
              <a:cxn ang="0">
                <a:pos x="189294029" y="673292505"/>
              </a:cxn>
              <a:cxn ang="0">
                <a:pos x="0" y="625199193"/>
              </a:cxn>
              <a:cxn ang="0">
                <a:pos x="0" y="529019503"/>
              </a:cxn>
              <a:cxn ang="0">
                <a:pos x="47321788" y="96186625"/>
              </a:cxn>
              <a:cxn ang="0">
                <a:pos x="94643575" y="0"/>
              </a:cxn>
              <a:cxn ang="0">
                <a:pos x="283937604" y="48093313"/>
              </a:cxn>
              <a:cxn ang="0">
                <a:pos x="851812813" y="529019503"/>
              </a:cxn>
              <a:cxn ang="0">
                <a:pos x="1041106842" y="0"/>
              </a:cxn>
              <a:cxn ang="0">
                <a:pos x="1230393992" y="48093313"/>
              </a:cxn>
              <a:cxn ang="0">
                <a:pos x="1798269200" y="529019503"/>
              </a:cxn>
              <a:cxn ang="0">
                <a:pos x="1987563229" y="0"/>
              </a:cxn>
              <a:cxn ang="0">
                <a:pos x="2147483647" y="48093313"/>
              </a:cxn>
              <a:cxn ang="0">
                <a:pos x="2082206804" y="529019503"/>
              </a:cxn>
              <a:cxn ang="0">
                <a:pos x="2147483647" y="577105880"/>
              </a:cxn>
              <a:cxn ang="0">
                <a:pos x="2147483647" y="673292505"/>
              </a:cxn>
              <a:cxn ang="0">
                <a:pos x="1987563229" y="865665755"/>
              </a:cxn>
              <a:cxn ang="0">
                <a:pos x="2147483647" y="865665755"/>
              </a:cxn>
              <a:cxn ang="0">
                <a:pos x="804491025" y="673292505"/>
              </a:cxn>
              <a:cxn ang="0">
                <a:pos x="473231633" y="865665755"/>
              </a:cxn>
              <a:cxn ang="0">
                <a:pos x="804491025" y="673292505"/>
              </a:cxn>
              <a:cxn ang="0">
                <a:pos x="520553421" y="1009938758"/>
              </a:cxn>
              <a:cxn ang="0">
                <a:pos x="615196996" y="1394678323"/>
              </a:cxn>
              <a:cxn ang="0">
                <a:pos x="709847450" y="1009938758"/>
              </a:cxn>
              <a:cxn ang="0">
                <a:pos x="1135750417" y="673292505"/>
              </a:cxn>
              <a:cxn ang="0">
                <a:pos x="1041106842" y="865665755"/>
              </a:cxn>
              <a:cxn ang="0">
                <a:pos x="1750947413" y="673292505"/>
              </a:cxn>
              <a:cxn ang="0">
                <a:pos x="1419688021" y="865665755"/>
              </a:cxn>
              <a:cxn ang="0">
                <a:pos x="1750947413" y="673292505"/>
              </a:cxn>
              <a:cxn ang="0">
                <a:pos x="1467009808" y="1009938758"/>
              </a:cxn>
              <a:cxn ang="0">
                <a:pos x="1608982050" y="1394678323"/>
              </a:cxn>
              <a:cxn ang="0">
                <a:pos x="1703625625" y="1009938758"/>
              </a:cxn>
            </a:cxnLst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5" name="稻壳儿小白白(http://dwz.cn/Wu2UP)"/>
          <p:cNvSpPr>
            <a:spLocks noEditPoints="1"/>
          </p:cNvSpPr>
          <p:nvPr/>
        </p:nvSpPr>
        <p:spPr>
          <a:xfrm>
            <a:off x="10173653" y="5682298"/>
            <a:ext cx="330200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35750417" y="2147483647"/>
              </a:cxn>
              <a:cxn ang="0">
                <a:pos x="0" y="1157700250"/>
              </a:cxn>
              <a:cxn ang="0">
                <a:pos x="1135750417" y="0"/>
              </a:cxn>
              <a:cxn ang="0">
                <a:pos x="2147483647" y="1157700250"/>
              </a:cxn>
              <a:cxn ang="0">
                <a:pos x="2147483647" y="1157700250"/>
              </a:cxn>
              <a:cxn ang="0">
                <a:pos x="1135750417" y="48235195"/>
              </a:cxn>
              <a:cxn ang="0">
                <a:pos x="47321788" y="1157700250"/>
              </a:cxn>
              <a:cxn ang="0">
                <a:pos x="1135750417" y="2147483647"/>
              </a:cxn>
              <a:cxn ang="0">
                <a:pos x="2147483647" y="1157700250"/>
              </a:cxn>
              <a:cxn ang="0">
                <a:pos x="236615817" y="723562656"/>
              </a:cxn>
              <a:cxn ang="0">
                <a:pos x="709847450" y="2025968492"/>
              </a:cxn>
              <a:cxn ang="0">
                <a:pos x="141972242" y="1157700250"/>
              </a:cxn>
              <a:cxn ang="0">
                <a:pos x="236615817" y="723562656"/>
              </a:cxn>
              <a:cxn ang="0">
                <a:pos x="1703625625" y="1398883172"/>
              </a:cxn>
              <a:cxn ang="0">
                <a:pos x="1608982050" y="1736543430"/>
              </a:cxn>
              <a:cxn ang="0">
                <a:pos x="1230393992" y="675320516"/>
              </a:cxn>
              <a:cxn ang="0">
                <a:pos x="1372366233" y="675320516"/>
              </a:cxn>
              <a:cxn ang="0">
                <a:pos x="1372366233" y="578850125"/>
              </a:cxn>
              <a:cxn ang="0">
                <a:pos x="1088428629" y="578850125"/>
              </a:cxn>
              <a:cxn ang="0">
                <a:pos x="851812813" y="578850125"/>
              </a:cxn>
              <a:cxn ang="0">
                <a:pos x="851812813" y="675320516"/>
              </a:cxn>
              <a:cxn ang="0">
                <a:pos x="946456388" y="675320516"/>
              </a:cxn>
              <a:cxn ang="0">
                <a:pos x="1088428629" y="1109458109"/>
              </a:cxn>
              <a:cxn ang="0">
                <a:pos x="851812813" y="1736543430"/>
              </a:cxn>
              <a:cxn ang="0">
                <a:pos x="520553421" y="675320516"/>
              </a:cxn>
              <a:cxn ang="0">
                <a:pos x="615196996" y="675320516"/>
              </a:cxn>
              <a:cxn ang="0">
                <a:pos x="615196996" y="578850125"/>
              </a:cxn>
              <a:cxn ang="0">
                <a:pos x="378581179" y="578850125"/>
              </a:cxn>
              <a:cxn ang="0">
                <a:pos x="283937604" y="578850125"/>
              </a:cxn>
              <a:cxn ang="0">
                <a:pos x="1135750417" y="144712531"/>
              </a:cxn>
              <a:cxn ang="0">
                <a:pos x="1750947413" y="385902398"/>
              </a:cxn>
              <a:cxn ang="0">
                <a:pos x="1750947413" y="385902398"/>
              </a:cxn>
              <a:cxn ang="0">
                <a:pos x="1608982050" y="578850125"/>
              </a:cxn>
              <a:cxn ang="0">
                <a:pos x="1703625625" y="820033047"/>
              </a:cxn>
              <a:cxn ang="0">
                <a:pos x="1750947413" y="1109458109"/>
              </a:cxn>
              <a:cxn ang="0">
                <a:pos x="1703625625" y="1398883172"/>
              </a:cxn>
              <a:cxn ang="0">
                <a:pos x="1419688021" y="2074203688"/>
              </a:cxn>
              <a:cxn ang="0">
                <a:pos x="1419688021" y="2074203688"/>
              </a:cxn>
              <a:cxn ang="0">
                <a:pos x="1135750417" y="2122445828"/>
              </a:cxn>
              <a:cxn ang="0">
                <a:pos x="851812813" y="2074203688"/>
              </a:cxn>
              <a:cxn ang="0">
                <a:pos x="1135750417" y="1205935445"/>
              </a:cxn>
              <a:cxn ang="0">
                <a:pos x="1419688021" y="2074203688"/>
              </a:cxn>
              <a:cxn ang="0">
                <a:pos x="2082206804" y="1157700250"/>
              </a:cxn>
              <a:cxn ang="0">
                <a:pos x="1608982050" y="1977733297"/>
              </a:cxn>
              <a:cxn ang="0">
                <a:pos x="1892919654" y="1109458109"/>
              </a:cxn>
              <a:cxn ang="0">
                <a:pos x="1987563229" y="771797852"/>
              </a:cxn>
              <a:cxn ang="0">
                <a:pos x="1987563229" y="675320516"/>
              </a:cxn>
              <a:cxn ang="0">
                <a:pos x="2082206804" y="1157700250"/>
              </a:cxn>
            </a:cxnLst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6648" y="2231073"/>
            <a:ext cx="292100" cy="26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9420860" y="2231073"/>
            <a:ext cx="29368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稻壳儿小白白(http://dwz.cn/Wu2UP)"/>
          <p:cNvSpPr/>
          <p:nvPr/>
        </p:nvSpPr>
        <p:spPr>
          <a:xfrm>
            <a:off x="1807210" y="2858135"/>
            <a:ext cx="292100" cy="257175"/>
          </a:xfrm>
          <a:custGeom>
            <a:avLst/>
            <a:gdLst/>
            <a:ahLst/>
            <a:cxnLst>
              <a:cxn ang="0">
                <a:pos x="412155618" y="0"/>
              </a:cxn>
              <a:cxn ang="0">
                <a:pos x="95113803" y="279710590"/>
              </a:cxn>
              <a:cxn ang="0">
                <a:pos x="0" y="279710590"/>
              </a:cxn>
              <a:cxn ang="0">
                <a:pos x="139497895" y="464067245"/>
              </a:cxn>
              <a:cxn ang="0">
                <a:pos x="272655205" y="279710590"/>
              </a:cxn>
              <a:cxn ang="0">
                <a:pos x="190225089" y="279710590"/>
              </a:cxn>
              <a:cxn ang="0">
                <a:pos x="412155618" y="95356456"/>
              </a:cxn>
              <a:cxn ang="0">
                <a:pos x="640424214" y="324211950"/>
              </a:cxn>
              <a:cxn ang="0">
                <a:pos x="412155618" y="553064923"/>
              </a:cxn>
              <a:cxn ang="0">
                <a:pos x="412155618" y="648421379"/>
              </a:cxn>
              <a:cxn ang="0">
                <a:pos x="735538017" y="324211950"/>
              </a:cxn>
              <a:cxn ang="0">
                <a:pos x="412155618" y="0"/>
              </a:cxn>
            </a:cxnLst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3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523" y="2231073"/>
            <a:ext cx="29368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8830310" y="2231073"/>
            <a:ext cx="29845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5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883031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6" name="稻壳儿小白白(http://dwz.cn/Wu2UP)"/>
          <p:cNvSpPr/>
          <p:nvPr/>
        </p:nvSpPr>
        <p:spPr>
          <a:xfrm>
            <a:off x="1807210" y="3480435"/>
            <a:ext cx="292100" cy="220663"/>
          </a:xfrm>
          <a:custGeom>
            <a:avLst/>
            <a:gdLst/>
            <a:ahLst/>
            <a:cxnLst>
              <a:cxn ang="0">
                <a:pos x="204133450" y="60483887"/>
              </a:cxn>
              <a:cxn ang="0">
                <a:pos x="151209375" y="0"/>
              </a:cxn>
              <a:cxn ang="0">
                <a:pos x="0" y="0"/>
              </a:cxn>
              <a:cxn ang="0">
                <a:pos x="0" y="350303306"/>
              </a:cxn>
              <a:cxn ang="0">
                <a:pos x="463708750" y="350303306"/>
              </a:cxn>
              <a:cxn ang="0">
                <a:pos x="463708750" y="60483887"/>
              </a:cxn>
              <a:cxn ang="0">
                <a:pos x="204133450" y="60483887"/>
              </a:cxn>
            </a:cxnLst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7" name="稻壳儿小白白(http://dwz.cn/Wu2UP)"/>
          <p:cNvSpPr>
            <a:spLocks noEditPoints="1"/>
          </p:cNvSpPr>
          <p:nvPr/>
        </p:nvSpPr>
        <p:spPr>
          <a:xfrm>
            <a:off x="2391410" y="2823210"/>
            <a:ext cx="239713" cy="292100"/>
          </a:xfrm>
          <a:custGeom>
            <a:avLst/>
            <a:gdLst/>
            <a:ahLst/>
            <a:cxnLst>
              <a:cxn ang="0">
                <a:pos x="244456460" y="0"/>
              </a:cxn>
              <a:cxn ang="0">
                <a:pos x="0" y="0"/>
              </a:cxn>
              <a:cxn ang="0">
                <a:pos x="0" y="463708750"/>
              </a:cxn>
              <a:cxn ang="0">
                <a:pos x="380545181" y="463708750"/>
              </a:cxn>
              <a:cxn ang="0">
                <a:pos x="380545181" y="131048125"/>
              </a:cxn>
              <a:cxn ang="0">
                <a:pos x="244456460" y="0"/>
              </a:cxn>
              <a:cxn ang="0">
                <a:pos x="320061305" y="403225000"/>
              </a:cxn>
              <a:cxn ang="0">
                <a:pos x="60483876" y="403225000"/>
              </a:cxn>
              <a:cxn ang="0">
                <a:pos x="60483876" y="55443438"/>
              </a:cxn>
              <a:cxn ang="0">
                <a:pos x="219254845" y="55443438"/>
              </a:cxn>
              <a:cxn ang="0">
                <a:pos x="231854859" y="68045013"/>
              </a:cxn>
              <a:cxn ang="0">
                <a:pos x="231854859" y="143649700"/>
              </a:cxn>
              <a:cxn ang="0">
                <a:pos x="307459704" y="143649700"/>
              </a:cxn>
              <a:cxn ang="0">
                <a:pos x="320061305" y="156249688"/>
              </a:cxn>
              <a:cxn ang="0">
                <a:pos x="320061305" y="403225000"/>
              </a:cxn>
            </a:cxnLst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8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5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9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2978785" y="2823210"/>
            <a:ext cx="27305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0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53187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1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5904548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2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6488748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3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7080885" y="2823210"/>
            <a:ext cx="2492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7666673" y="2823210"/>
            <a:ext cx="2492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8244523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6" name="稻壳儿小白白(http://dwz.cn/Wu2UP)"/>
          <p:cNvSpPr>
            <a:spLocks noEditPoints="1"/>
          </p:cNvSpPr>
          <p:nvPr/>
        </p:nvSpPr>
        <p:spPr>
          <a:xfrm>
            <a:off x="4186873" y="2823210"/>
            <a:ext cx="254000" cy="292100"/>
          </a:xfrm>
          <a:custGeom>
            <a:avLst/>
            <a:gdLst/>
            <a:ahLst/>
            <a:cxnLst>
              <a:cxn ang="0">
                <a:pos x="272176875" y="0"/>
              </a:cxn>
              <a:cxn ang="0">
                <a:pos x="0" y="0"/>
              </a:cxn>
              <a:cxn ang="0">
                <a:pos x="0" y="463708750"/>
              </a:cxn>
              <a:cxn ang="0">
                <a:pos x="403225000" y="463708750"/>
              </a:cxn>
              <a:cxn ang="0">
                <a:pos x="403225000" y="131048125"/>
              </a:cxn>
              <a:cxn ang="0">
                <a:pos x="272176875" y="0"/>
              </a:cxn>
              <a:cxn ang="0">
                <a:pos x="347781563" y="403225000"/>
              </a:cxn>
              <a:cxn ang="0">
                <a:pos x="55443438" y="403225000"/>
              </a:cxn>
              <a:cxn ang="0">
                <a:pos x="55443438" y="55443438"/>
              </a:cxn>
              <a:cxn ang="0">
                <a:pos x="115927188" y="55443438"/>
              </a:cxn>
              <a:cxn ang="0">
                <a:pos x="115927188" y="320060638"/>
              </a:cxn>
              <a:cxn ang="0">
                <a:pos x="171370625" y="231854375"/>
              </a:cxn>
              <a:cxn ang="0">
                <a:pos x="231854375" y="320060638"/>
              </a:cxn>
              <a:cxn ang="0">
                <a:pos x="231854375" y="55443438"/>
              </a:cxn>
              <a:cxn ang="0">
                <a:pos x="246975313" y="55443438"/>
              </a:cxn>
              <a:cxn ang="0">
                <a:pos x="347781563" y="156249688"/>
              </a:cxn>
              <a:cxn ang="0">
                <a:pos x="347781563" y="403225000"/>
              </a:cxn>
            </a:cxnLst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07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3562985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4185285" y="3408998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9" name="稻壳儿小白白(http://dwz.cn/Wu2UP)"/>
          <p:cNvSpPr/>
          <p:nvPr/>
        </p:nvSpPr>
        <p:spPr>
          <a:xfrm>
            <a:off x="2974023" y="3405823"/>
            <a:ext cx="284162" cy="257175"/>
          </a:xfrm>
          <a:custGeom>
            <a:avLst/>
            <a:gdLst/>
            <a:ahLst/>
            <a:cxnLst>
              <a:cxn ang="0">
                <a:pos x="676642531" y="19071291"/>
              </a:cxn>
              <a:cxn ang="0">
                <a:pos x="581785232" y="31786326"/>
              </a:cxn>
              <a:cxn ang="0">
                <a:pos x="240302978" y="444995954"/>
              </a:cxn>
              <a:cxn ang="0">
                <a:pos x="126474722" y="317853172"/>
              </a:cxn>
              <a:cxn ang="0">
                <a:pos x="31619938" y="311496915"/>
              </a:cxn>
              <a:cxn ang="0">
                <a:pos x="25295447" y="394138337"/>
              </a:cxn>
              <a:cxn ang="0">
                <a:pos x="246627469" y="648421379"/>
              </a:cxn>
              <a:cxn ang="0">
                <a:pos x="689288997" y="101712713"/>
              </a:cxn>
              <a:cxn ang="0">
                <a:pos x="676642531" y="19071291"/>
              </a:cxn>
            </a:cxnLst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0" name="稻壳儿小白白(http://dwz.cn/Wu2UP)"/>
          <p:cNvSpPr>
            <a:spLocks noEditPoints="1"/>
          </p:cNvSpPr>
          <p:nvPr/>
        </p:nvSpPr>
        <p:spPr>
          <a:xfrm>
            <a:off x="3574098" y="3407410"/>
            <a:ext cx="282575" cy="276225"/>
          </a:xfrm>
          <a:custGeom>
            <a:avLst/>
            <a:gdLst/>
            <a:ahLst/>
            <a:cxnLst>
              <a:cxn ang="0">
                <a:pos x="712934202" y="51375316"/>
              </a:cxn>
              <a:cxn ang="0">
                <a:pos x="662010150" y="0"/>
              </a:cxn>
              <a:cxn ang="0">
                <a:pos x="547431034" y="134863689"/>
              </a:cxn>
              <a:cxn ang="0">
                <a:pos x="324640830" y="44953718"/>
              </a:cxn>
              <a:cxn ang="0">
                <a:pos x="0" y="372478009"/>
              </a:cxn>
              <a:cxn ang="0">
                <a:pos x="324640830" y="700002299"/>
              </a:cxn>
              <a:cxn ang="0">
                <a:pos x="649279137" y="372478009"/>
              </a:cxn>
              <a:cxn ang="0">
                <a:pos x="598355085" y="199082200"/>
              </a:cxn>
              <a:cxn ang="0">
                <a:pos x="712934202" y="51375316"/>
              </a:cxn>
              <a:cxn ang="0">
                <a:pos x="604720592" y="372478009"/>
              </a:cxn>
              <a:cxn ang="0">
                <a:pos x="324640830" y="648626983"/>
              </a:cxn>
              <a:cxn ang="0">
                <a:pos x="50924052" y="372478009"/>
              </a:cxn>
              <a:cxn ang="0">
                <a:pos x="324640830" y="89907436"/>
              </a:cxn>
              <a:cxn ang="0">
                <a:pos x="515603501" y="166974211"/>
              </a:cxn>
              <a:cxn ang="0">
                <a:pos x="318275324" y="398166934"/>
              </a:cxn>
              <a:cxn ang="0">
                <a:pos x="165503168" y="250460050"/>
              </a:cxn>
              <a:cxn ang="0">
                <a:pos x="114579117" y="346789084"/>
              </a:cxn>
              <a:cxn ang="0">
                <a:pos x="273716778" y="526606490"/>
              </a:cxn>
              <a:cxn ang="0">
                <a:pos x="305544311" y="571562743"/>
              </a:cxn>
              <a:cxn ang="0">
                <a:pos x="343737350" y="526606490"/>
              </a:cxn>
              <a:cxn ang="0">
                <a:pos x="566527553" y="237614320"/>
              </a:cxn>
              <a:cxn ang="0">
                <a:pos x="604720592" y="372478009"/>
              </a:cxn>
            </a:cxnLst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1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5355273" y="3445510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2" name="稻壳儿小白白(http://dwz.cn/Wu2UP)"/>
          <p:cNvSpPr>
            <a:spLocks noEditPoints="1"/>
          </p:cNvSpPr>
          <p:nvPr/>
        </p:nvSpPr>
        <p:spPr>
          <a:xfrm>
            <a:off x="4805998" y="3407410"/>
            <a:ext cx="260350" cy="293688"/>
          </a:xfrm>
          <a:custGeom>
            <a:avLst/>
            <a:gdLst/>
            <a:ahLst/>
            <a:cxnLst>
              <a:cxn ang="0">
                <a:pos x="0" y="185889313"/>
              </a:cxn>
              <a:cxn ang="0">
                <a:pos x="0" y="557667940"/>
              </a:cxn>
              <a:cxn ang="0">
                <a:pos x="140561196" y="743557253"/>
              </a:cxn>
              <a:cxn ang="0">
                <a:pos x="325844455" y="743557253"/>
              </a:cxn>
              <a:cxn ang="0">
                <a:pos x="466405650" y="621767878"/>
              </a:cxn>
              <a:cxn ang="0">
                <a:pos x="638911538" y="403828595"/>
              </a:cxn>
              <a:cxn ang="0">
                <a:pos x="638911538" y="339728658"/>
              </a:cxn>
              <a:cxn ang="0">
                <a:pos x="555852305" y="307678689"/>
              </a:cxn>
              <a:cxn ang="0">
                <a:pos x="479183022" y="339728658"/>
              </a:cxn>
              <a:cxn ang="0">
                <a:pos x="421681059" y="397418095"/>
              </a:cxn>
              <a:cxn ang="0">
                <a:pos x="421681059" y="89739407"/>
              </a:cxn>
              <a:cxn ang="0">
                <a:pos x="370569046" y="44870969"/>
              </a:cxn>
              <a:cxn ang="0">
                <a:pos x="325844455" y="44870969"/>
              </a:cxn>
              <a:cxn ang="0">
                <a:pos x="281119864" y="0"/>
              </a:cxn>
              <a:cxn ang="0">
                <a:pos x="236397800" y="0"/>
              </a:cxn>
              <a:cxn ang="0">
                <a:pos x="185283259" y="44870969"/>
              </a:cxn>
              <a:cxn ang="0">
                <a:pos x="140561196" y="44870969"/>
              </a:cxn>
              <a:cxn ang="0">
                <a:pos x="95836604" y="89739407"/>
              </a:cxn>
              <a:cxn ang="0">
                <a:pos x="95836604" y="141018344"/>
              </a:cxn>
              <a:cxn ang="0">
                <a:pos x="51112013" y="141018344"/>
              </a:cxn>
              <a:cxn ang="0">
                <a:pos x="0" y="185889313"/>
              </a:cxn>
              <a:cxn ang="0">
                <a:pos x="51112013" y="185889313"/>
              </a:cxn>
              <a:cxn ang="0">
                <a:pos x="95836604" y="185889313"/>
              </a:cxn>
              <a:cxn ang="0">
                <a:pos x="95836604" y="230760282"/>
              </a:cxn>
              <a:cxn ang="0">
                <a:pos x="95836604" y="371778626"/>
              </a:cxn>
              <a:cxn ang="0">
                <a:pos x="140561196" y="371778626"/>
              </a:cxn>
              <a:cxn ang="0">
                <a:pos x="140561196" y="141018344"/>
              </a:cxn>
              <a:cxn ang="0">
                <a:pos x="140561196" y="89739407"/>
              </a:cxn>
              <a:cxn ang="0">
                <a:pos x="185283259" y="89739407"/>
              </a:cxn>
              <a:cxn ang="0">
                <a:pos x="185283259" y="141018344"/>
              </a:cxn>
              <a:cxn ang="0">
                <a:pos x="185283259" y="371778626"/>
              </a:cxn>
              <a:cxn ang="0">
                <a:pos x="236397800" y="371778626"/>
              </a:cxn>
              <a:cxn ang="0">
                <a:pos x="236397800" y="89739407"/>
              </a:cxn>
              <a:cxn ang="0">
                <a:pos x="236397800" y="44870969"/>
              </a:cxn>
              <a:cxn ang="0">
                <a:pos x="281119864" y="44870969"/>
              </a:cxn>
              <a:cxn ang="0">
                <a:pos x="281119864" y="89739407"/>
              </a:cxn>
              <a:cxn ang="0">
                <a:pos x="281119864" y="371778626"/>
              </a:cxn>
              <a:cxn ang="0">
                <a:pos x="325844455" y="371778626"/>
              </a:cxn>
              <a:cxn ang="0">
                <a:pos x="325844455" y="185889313"/>
              </a:cxn>
              <a:cxn ang="0">
                <a:pos x="325844455" y="141018344"/>
              </a:cxn>
              <a:cxn ang="0">
                <a:pos x="325844455" y="89739407"/>
              </a:cxn>
              <a:cxn ang="0">
                <a:pos x="370569046" y="89739407"/>
              </a:cxn>
              <a:cxn ang="0">
                <a:pos x="370569046" y="141018344"/>
              </a:cxn>
              <a:cxn ang="0">
                <a:pos x="370569046" y="185889313"/>
              </a:cxn>
              <a:cxn ang="0">
                <a:pos x="370569046" y="467928533"/>
              </a:cxn>
              <a:cxn ang="0">
                <a:pos x="421681059" y="467928533"/>
              </a:cxn>
              <a:cxn ang="0">
                <a:pos x="421681059" y="467928533"/>
              </a:cxn>
              <a:cxn ang="0">
                <a:pos x="511130242" y="371778626"/>
              </a:cxn>
              <a:cxn ang="0">
                <a:pos x="555852305" y="352549658"/>
              </a:cxn>
              <a:cxn ang="0">
                <a:pos x="606966846" y="371778626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325844455" y="698686284"/>
              </a:cxn>
              <a:cxn ang="0">
                <a:pos x="140561196" y="698686284"/>
              </a:cxn>
              <a:cxn ang="0">
                <a:pos x="51112013" y="557667940"/>
              </a:cxn>
              <a:cxn ang="0">
                <a:pos x="51112013" y="230760282"/>
              </a:cxn>
              <a:cxn ang="0">
                <a:pos x="51112013" y="185889313"/>
              </a:cxn>
            </a:cxnLst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3" name="稻壳儿小白白(http://dwz.cn/Wu2UP)"/>
          <p:cNvSpPr>
            <a:spLocks noEditPoints="1"/>
          </p:cNvSpPr>
          <p:nvPr/>
        </p:nvSpPr>
        <p:spPr>
          <a:xfrm>
            <a:off x="9438323" y="2840673"/>
            <a:ext cx="274637" cy="274637"/>
          </a:xfrm>
          <a:custGeom>
            <a:avLst/>
            <a:gdLst/>
            <a:ahLst/>
            <a:cxnLst>
              <a:cxn ang="0">
                <a:pos x="342815005" y="0"/>
              </a:cxn>
              <a:cxn ang="0">
                <a:pos x="0" y="342815005"/>
              </a:cxn>
              <a:cxn ang="0">
                <a:pos x="342815005" y="691976897"/>
              </a:cxn>
              <a:cxn ang="0">
                <a:pos x="691976897" y="342815005"/>
              </a:cxn>
              <a:cxn ang="0">
                <a:pos x="342815005" y="0"/>
              </a:cxn>
              <a:cxn ang="0">
                <a:pos x="368207590" y="507871842"/>
              </a:cxn>
              <a:cxn ang="0">
                <a:pos x="368207590" y="412645872"/>
              </a:cxn>
              <a:cxn ang="0">
                <a:pos x="139664253" y="507871842"/>
              </a:cxn>
              <a:cxn ang="0">
                <a:pos x="368207590" y="228543337"/>
              </a:cxn>
              <a:cxn ang="0">
                <a:pos x="368207590" y="139664253"/>
              </a:cxn>
              <a:cxn ang="0">
                <a:pos x="552312644" y="323769307"/>
              </a:cxn>
              <a:cxn ang="0">
                <a:pos x="368207590" y="507871842"/>
              </a:cxn>
            </a:cxnLst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4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025698" y="2840673"/>
            <a:ext cx="273050" cy="274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5" name="稻壳儿小白白(http://dwz.cn/Wu2UP)"/>
          <p:cNvSpPr>
            <a:spLocks noEditPoints="1"/>
          </p:cNvSpPr>
          <p:nvPr/>
        </p:nvSpPr>
        <p:spPr>
          <a:xfrm>
            <a:off x="2391410" y="3407410"/>
            <a:ext cx="292100" cy="293688"/>
          </a:xfrm>
          <a:custGeom>
            <a:avLst/>
            <a:gdLst/>
            <a:ahLst/>
            <a:cxnLst>
              <a:cxn ang="0">
                <a:pos x="367769009" y="0"/>
              </a:cxn>
              <a:cxn ang="0">
                <a:pos x="0" y="371778626"/>
              </a:cxn>
              <a:cxn ang="0">
                <a:pos x="367769009" y="743557253"/>
              </a:cxn>
              <a:cxn ang="0">
                <a:pos x="735538017" y="371778626"/>
              </a:cxn>
              <a:cxn ang="0">
                <a:pos x="367769009" y="0"/>
              </a:cxn>
              <a:cxn ang="0">
                <a:pos x="323382399" y="89739407"/>
              </a:cxn>
              <a:cxn ang="0">
                <a:pos x="412155618" y="89739407"/>
              </a:cxn>
              <a:cxn ang="0">
                <a:pos x="412155618" y="326907657"/>
              </a:cxn>
              <a:cxn ang="0">
                <a:pos x="323382399" y="326907657"/>
              </a:cxn>
              <a:cxn ang="0">
                <a:pos x="323382399" y="89739407"/>
              </a:cxn>
              <a:cxn ang="0">
                <a:pos x="367769009" y="621767878"/>
              </a:cxn>
              <a:cxn ang="0">
                <a:pos x="126816726" y="371778626"/>
              </a:cxn>
              <a:cxn ang="0">
                <a:pos x="272655205" y="147428844"/>
              </a:cxn>
              <a:cxn ang="0">
                <a:pos x="278998308" y="141018344"/>
              </a:cxn>
              <a:cxn ang="0">
                <a:pos x="278998308" y="230760282"/>
              </a:cxn>
              <a:cxn ang="0">
                <a:pos x="196565673" y="371778626"/>
              </a:cxn>
              <a:cxn ang="0">
                <a:pos x="367769009" y="544846939"/>
              </a:cxn>
              <a:cxn ang="0">
                <a:pos x="538972344" y="371778626"/>
              </a:cxn>
              <a:cxn ang="0">
                <a:pos x="462882812" y="230760282"/>
              </a:cxn>
              <a:cxn ang="0">
                <a:pos x="462882812" y="141018344"/>
              </a:cxn>
              <a:cxn ang="0">
                <a:pos x="469223397" y="147428844"/>
              </a:cxn>
              <a:cxn ang="0">
                <a:pos x="615061876" y="371778626"/>
              </a:cxn>
              <a:cxn ang="0">
                <a:pos x="367769009" y="621767878"/>
              </a:cxn>
            </a:cxnLst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6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5904548" y="3408998"/>
            <a:ext cx="2921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7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7038023" y="3408998"/>
            <a:ext cx="2746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8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6488748" y="3408998"/>
            <a:ext cx="214312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9" name="稻壳儿小白白(http://dwz.cn/Wu2UP)"/>
          <p:cNvSpPr/>
          <p:nvPr/>
        </p:nvSpPr>
        <p:spPr>
          <a:xfrm>
            <a:off x="7663498" y="3480435"/>
            <a:ext cx="292100" cy="147638"/>
          </a:xfrm>
          <a:custGeom>
            <a:avLst/>
            <a:gdLst/>
            <a:ahLst/>
            <a:cxnLst>
              <a:cxn ang="0">
                <a:pos x="463708750" y="88206561"/>
              </a:cxn>
              <a:cxn ang="0">
                <a:pos x="143649700" y="88206561"/>
              </a:cxn>
              <a:cxn ang="0">
                <a:pos x="143649700" y="0"/>
              </a:cxn>
              <a:cxn ang="0">
                <a:pos x="0" y="118448539"/>
              </a:cxn>
              <a:cxn ang="0">
                <a:pos x="143649700" y="234376119"/>
              </a:cxn>
              <a:cxn ang="0">
                <a:pos x="143649700" y="146169558"/>
              </a:cxn>
              <a:cxn ang="0">
                <a:pos x="463708750" y="146169558"/>
              </a:cxn>
              <a:cxn ang="0">
                <a:pos x="463708750" y="88206561"/>
              </a:cxn>
            </a:cxnLst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0" name="稻壳儿小白白(http://dwz.cn/Wu2UP)"/>
          <p:cNvSpPr/>
          <p:nvPr/>
        </p:nvSpPr>
        <p:spPr>
          <a:xfrm>
            <a:off x="8977948" y="3407410"/>
            <a:ext cx="149225" cy="293688"/>
          </a:xfrm>
          <a:custGeom>
            <a:avLst/>
            <a:gdLst/>
            <a:ahLst/>
            <a:cxnLst>
              <a:cxn ang="0">
                <a:pos x="236894688" y="146169311"/>
              </a:cxn>
              <a:cxn ang="0">
                <a:pos x="120967500" y="0"/>
              </a:cxn>
              <a:cxn ang="0">
                <a:pos x="0" y="146169311"/>
              </a:cxn>
              <a:cxn ang="0">
                <a:pos x="88206263" y="146169311"/>
              </a:cxn>
              <a:cxn ang="0">
                <a:pos x="88206263" y="466230494"/>
              </a:cxn>
              <a:cxn ang="0">
                <a:pos x="148690013" y="466230494"/>
              </a:cxn>
              <a:cxn ang="0">
                <a:pos x="148690013" y="146169311"/>
              </a:cxn>
              <a:cxn ang="0">
                <a:pos x="236894688" y="146169311"/>
              </a:cxn>
            </a:cxnLst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1" name="稻壳儿小白白(http://dwz.cn/Wu2UP)"/>
          <p:cNvSpPr/>
          <p:nvPr/>
        </p:nvSpPr>
        <p:spPr>
          <a:xfrm>
            <a:off x="8247698" y="3480435"/>
            <a:ext cx="292100" cy="147638"/>
          </a:xfrm>
          <a:custGeom>
            <a:avLst/>
            <a:gdLst/>
            <a:ahLst/>
            <a:cxnLst>
              <a:cxn ang="0">
                <a:pos x="463708750" y="118448539"/>
              </a:cxn>
              <a:cxn ang="0">
                <a:pos x="320060638" y="0"/>
              </a:cxn>
              <a:cxn ang="0">
                <a:pos x="320060638" y="88206561"/>
              </a:cxn>
              <a:cxn ang="0">
                <a:pos x="0" y="88206561"/>
              </a:cxn>
              <a:cxn ang="0">
                <a:pos x="0" y="146169558"/>
              </a:cxn>
              <a:cxn ang="0">
                <a:pos x="320060638" y="146169558"/>
              </a:cxn>
              <a:cxn ang="0">
                <a:pos x="320060638" y="234376119"/>
              </a:cxn>
              <a:cxn ang="0">
                <a:pos x="463708750" y="118448539"/>
              </a:cxn>
            </a:cxnLst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2" name="稻壳儿小白白(http://dwz.cn/Wu2UP)"/>
          <p:cNvSpPr/>
          <p:nvPr/>
        </p:nvSpPr>
        <p:spPr>
          <a:xfrm>
            <a:off x="9566910" y="3407410"/>
            <a:ext cx="146050" cy="293688"/>
          </a:xfrm>
          <a:custGeom>
            <a:avLst/>
            <a:gdLst/>
            <a:ahLst/>
            <a:cxnLst>
              <a:cxn ang="0">
                <a:pos x="143649700" y="322580549"/>
              </a:cxn>
              <a:cxn ang="0">
                <a:pos x="143649700" y="0"/>
              </a:cxn>
              <a:cxn ang="0">
                <a:pos x="85685313" y="0"/>
              </a:cxn>
              <a:cxn ang="0">
                <a:pos x="85685313" y="322580549"/>
              </a:cxn>
              <a:cxn ang="0">
                <a:pos x="0" y="322580549"/>
              </a:cxn>
              <a:cxn ang="0">
                <a:pos x="115927188" y="466230494"/>
              </a:cxn>
              <a:cxn ang="0">
                <a:pos x="231854375" y="322580549"/>
              </a:cxn>
              <a:cxn ang="0">
                <a:pos x="143649700" y="322580549"/>
              </a:cxn>
            </a:cxnLst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3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5318760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4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1807210" y="5163185"/>
            <a:ext cx="293688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5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1843723" y="3993198"/>
            <a:ext cx="257175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26" name="稻壳儿小白白(http://dwz.cn/Wu2UP)"/>
          <p:cNvSpPr>
            <a:spLocks noEditPoints="1"/>
          </p:cNvSpPr>
          <p:nvPr/>
        </p:nvSpPr>
        <p:spPr>
          <a:xfrm>
            <a:off x="4732973" y="3993198"/>
            <a:ext cx="257175" cy="292100"/>
          </a:xfrm>
          <a:custGeom>
            <a:avLst/>
            <a:gdLst/>
            <a:ahLst/>
            <a:cxnLst>
              <a:cxn ang="0">
                <a:pos x="553064923" y="691151408"/>
              </a:cxn>
              <a:cxn ang="0">
                <a:pos x="521281118" y="691151408"/>
              </a:cxn>
              <a:cxn ang="0">
                <a:pos x="648421379" y="462882812"/>
              </a:cxn>
              <a:cxn ang="0">
                <a:pos x="438637176" y="196565673"/>
              </a:cxn>
              <a:cxn ang="0">
                <a:pos x="489494793" y="95113803"/>
              </a:cxn>
              <a:cxn ang="0">
                <a:pos x="483138536" y="63408363"/>
              </a:cxn>
              <a:cxn ang="0">
                <a:pos x="355995754" y="6340584"/>
              </a:cxn>
              <a:cxn ang="0">
                <a:pos x="336924463" y="0"/>
              </a:cxn>
              <a:cxn ang="0">
                <a:pos x="324211950" y="12681169"/>
              </a:cxn>
              <a:cxn ang="0">
                <a:pos x="177997877" y="291679477"/>
              </a:cxn>
              <a:cxn ang="0">
                <a:pos x="197069168" y="361428424"/>
              </a:cxn>
              <a:cxn ang="0">
                <a:pos x="177997877" y="399474449"/>
              </a:cxn>
              <a:cxn ang="0">
                <a:pos x="260639299" y="437517956"/>
              </a:cxn>
              <a:cxn ang="0">
                <a:pos x="279710590" y="399474449"/>
              </a:cxn>
              <a:cxn ang="0">
                <a:pos x="279710590" y="399474449"/>
              </a:cxn>
              <a:cxn ang="0">
                <a:pos x="343280720" y="374109593"/>
              </a:cxn>
              <a:cxn ang="0">
                <a:pos x="394138337" y="278998308"/>
              </a:cxn>
              <a:cxn ang="0">
                <a:pos x="553064923" y="462882812"/>
              </a:cxn>
              <a:cxn ang="0">
                <a:pos x="368710789" y="646767316"/>
              </a:cxn>
              <a:cxn ang="0">
                <a:pos x="235211751" y="602380707"/>
              </a:cxn>
              <a:cxn ang="0">
                <a:pos x="235211751" y="577015851"/>
              </a:cxn>
              <a:cxn ang="0">
                <a:pos x="254283042" y="551653513"/>
              </a:cxn>
              <a:cxn ang="0">
                <a:pos x="368710789" y="551653513"/>
              </a:cxn>
              <a:cxn ang="0">
                <a:pos x="368710789" y="507266903"/>
              </a:cxn>
              <a:cxn ang="0">
                <a:pos x="190712912" y="507266903"/>
              </a:cxn>
              <a:cxn ang="0">
                <a:pos x="101712713" y="507266903"/>
              </a:cxn>
              <a:cxn ang="0">
                <a:pos x="0" y="507266903"/>
              </a:cxn>
              <a:cxn ang="0">
                <a:pos x="0" y="551653513"/>
              </a:cxn>
              <a:cxn ang="0">
                <a:pos x="108071490" y="551653513"/>
              </a:cxn>
              <a:cxn ang="0">
                <a:pos x="114427747" y="551653513"/>
              </a:cxn>
              <a:cxn ang="0">
                <a:pos x="139855295" y="577015851"/>
              </a:cxn>
              <a:cxn ang="0">
                <a:pos x="139855295" y="602380707"/>
              </a:cxn>
              <a:cxn ang="0">
                <a:pos x="139855295" y="691151408"/>
              </a:cxn>
              <a:cxn ang="0">
                <a:pos x="50857617" y="735538017"/>
              </a:cxn>
              <a:cxn ang="0">
                <a:pos x="648421379" y="735538017"/>
              </a:cxn>
              <a:cxn ang="0">
                <a:pos x="553064923" y="691151408"/>
              </a:cxn>
              <a:cxn ang="0">
                <a:pos x="394138337" y="63408363"/>
              </a:cxn>
              <a:cxn ang="0">
                <a:pos x="381423302" y="76089532"/>
              </a:cxn>
              <a:cxn ang="0">
                <a:pos x="273354333" y="278998308"/>
              </a:cxn>
              <a:cxn ang="0">
                <a:pos x="235211751" y="259974036"/>
              </a:cxn>
              <a:cxn ang="0">
                <a:pos x="235211751" y="247292867"/>
              </a:cxn>
              <a:cxn ang="0">
                <a:pos x="336924463" y="63408363"/>
              </a:cxn>
              <a:cxn ang="0">
                <a:pos x="349639498" y="50727194"/>
              </a:cxn>
              <a:cxn ang="0">
                <a:pos x="368710789" y="50727194"/>
              </a:cxn>
              <a:cxn ang="0">
                <a:pos x="394138337" y="63408363"/>
              </a:cxn>
              <a:cxn ang="0">
                <a:pos x="394138337" y="63408363"/>
              </a:cxn>
            </a:cxnLst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7" name="稻壳儿小白白(http://dwz.cn/Wu2UP)"/>
          <p:cNvSpPr>
            <a:spLocks noEditPoints="1"/>
          </p:cNvSpPr>
          <p:nvPr/>
        </p:nvSpPr>
        <p:spPr>
          <a:xfrm>
            <a:off x="4753610" y="4653598"/>
            <a:ext cx="254000" cy="220662"/>
          </a:xfrm>
          <a:custGeom>
            <a:avLst/>
            <a:gdLst/>
            <a:ahLst/>
            <a:cxnLst>
              <a:cxn ang="0">
                <a:pos x="581851129" y="231588574"/>
              </a:cxn>
              <a:cxn ang="0">
                <a:pos x="619797723" y="186558307"/>
              </a:cxn>
              <a:cxn ang="0">
                <a:pos x="619797723" y="135093335"/>
              </a:cxn>
              <a:cxn ang="0">
                <a:pos x="518607644" y="38598096"/>
              </a:cxn>
              <a:cxn ang="0">
                <a:pos x="183410634" y="0"/>
              </a:cxn>
              <a:cxn ang="0">
                <a:pos x="88542891" y="135093335"/>
              </a:cxn>
              <a:cxn ang="0">
                <a:pos x="0" y="160827089"/>
              </a:cxn>
              <a:cxn ang="0">
                <a:pos x="75893188" y="186558307"/>
              </a:cxn>
              <a:cxn ang="0">
                <a:pos x="18974554" y="231588574"/>
              </a:cxn>
              <a:cxn ang="0">
                <a:pos x="0" y="392415663"/>
              </a:cxn>
              <a:cxn ang="0">
                <a:pos x="44271446" y="418146881"/>
              </a:cxn>
              <a:cxn ang="0">
                <a:pos x="88542891" y="559674922"/>
              </a:cxn>
              <a:cxn ang="0">
                <a:pos x="183410634" y="508209949"/>
              </a:cxn>
              <a:cxn ang="0">
                <a:pos x="455361644" y="418146881"/>
              </a:cxn>
              <a:cxn ang="0">
                <a:pos x="499633089" y="559674922"/>
              </a:cxn>
              <a:cxn ang="0">
                <a:pos x="594500832" y="508209949"/>
              </a:cxn>
              <a:cxn ang="0">
                <a:pos x="619797723" y="418146881"/>
              </a:cxn>
              <a:cxn ang="0">
                <a:pos x="638772277" y="257322328"/>
              </a:cxn>
              <a:cxn ang="0">
                <a:pos x="164436079" y="57897143"/>
              </a:cxn>
              <a:cxn ang="0">
                <a:pos x="271953525" y="45030266"/>
              </a:cxn>
              <a:cxn ang="0">
                <a:pos x="297250416" y="90063068"/>
              </a:cxn>
              <a:cxn ang="0">
                <a:pos x="366818752" y="64329314"/>
              </a:cxn>
              <a:cxn ang="0">
                <a:pos x="455361644" y="45030266"/>
              </a:cxn>
              <a:cxn ang="0">
                <a:pos x="531257347" y="231588574"/>
              </a:cxn>
              <a:cxn ang="0">
                <a:pos x="164436079" y="57897143"/>
              </a:cxn>
              <a:cxn ang="0">
                <a:pos x="88542891" y="321651642"/>
              </a:cxn>
              <a:cxn ang="0">
                <a:pos x="183410634" y="321651642"/>
              </a:cxn>
              <a:cxn ang="0">
                <a:pos x="411090198" y="373116615"/>
              </a:cxn>
              <a:cxn ang="0">
                <a:pos x="227682079" y="321651642"/>
              </a:cxn>
              <a:cxn ang="0">
                <a:pos x="411090198" y="373116615"/>
              </a:cxn>
              <a:cxn ang="0">
                <a:pos x="455361644" y="321651642"/>
              </a:cxn>
              <a:cxn ang="0">
                <a:pos x="550229386" y="321651642"/>
              </a:cxn>
            </a:cxnLst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8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318760" y="4596448"/>
            <a:ext cx="292100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9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5941060" y="4578985"/>
            <a:ext cx="21907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0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6488748" y="4615498"/>
            <a:ext cx="293687" cy="23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1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7080885" y="4578985"/>
            <a:ext cx="2857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2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244523" y="4652010"/>
            <a:ext cx="293687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3" name="稻壳儿小白白(http://dwz.cn/Wu2UP)"/>
          <p:cNvSpPr>
            <a:spLocks noEditPoints="1"/>
          </p:cNvSpPr>
          <p:nvPr/>
        </p:nvSpPr>
        <p:spPr>
          <a:xfrm>
            <a:off x="8831898" y="4580573"/>
            <a:ext cx="295275" cy="293687"/>
          </a:xfrm>
          <a:custGeom>
            <a:avLst/>
            <a:gdLst/>
            <a:ahLst/>
            <a:cxnLst>
              <a:cxn ang="0">
                <a:pos x="320060638" y="0"/>
              </a:cxn>
              <a:cxn ang="0">
                <a:pos x="148690013" y="0"/>
              </a:cxn>
              <a:cxn ang="0">
                <a:pos x="0" y="466227319"/>
              </a:cxn>
              <a:cxn ang="0">
                <a:pos x="468749063" y="466227319"/>
              </a:cxn>
              <a:cxn ang="0">
                <a:pos x="320060638" y="0"/>
              </a:cxn>
              <a:cxn ang="0">
                <a:pos x="264617200" y="433466137"/>
              </a:cxn>
              <a:cxn ang="0">
                <a:pos x="204133450" y="433466137"/>
              </a:cxn>
              <a:cxn ang="0">
                <a:pos x="204133450" y="350300329"/>
              </a:cxn>
              <a:cxn ang="0">
                <a:pos x="264617200" y="350300329"/>
              </a:cxn>
              <a:cxn ang="0">
                <a:pos x="264617200" y="433466137"/>
              </a:cxn>
              <a:cxn ang="0">
                <a:pos x="264617200" y="289816682"/>
              </a:cxn>
              <a:cxn ang="0">
                <a:pos x="204133450" y="289816682"/>
              </a:cxn>
              <a:cxn ang="0">
                <a:pos x="204133450" y="201612157"/>
              </a:cxn>
              <a:cxn ang="0">
                <a:pos x="264617200" y="201612157"/>
              </a:cxn>
              <a:cxn ang="0">
                <a:pos x="264617200" y="289816682"/>
              </a:cxn>
              <a:cxn ang="0">
                <a:pos x="264617200" y="146168814"/>
              </a:cxn>
              <a:cxn ang="0">
                <a:pos x="204133450" y="146168814"/>
              </a:cxn>
              <a:cxn ang="0">
                <a:pos x="204133450" y="57962701"/>
              </a:cxn>
              <a:cxn ang="0">
                <a:pos x="264617200" y="57962701"/>
              </a:cxn>
              <a:cxn ang="0">
                <a:pos x="264617200" y="146168814"/>
              </a:cxn>
            </a:cxnLst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4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9420860" y="4632960"/>
            <a:ext cx="293688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5" name="稻壳儿小白白(http://dwz.cn/Wu2UP)"/>
          <p:cNvSpPr/>
          <p:nvPr/>
        </p:nvSpPr>
        <p:spPr>
          <a:xfrm>
            <a:off x="10022523" y="4580573"/>
            <a:ext cx="274637" cy="293687"/>
          </a:xfrm>
          <a:custGeom>
            <a:avLst/>
            <a:gdLst/>
            <a:ahLst/>
            <a:cxnLst>
              <a:cxn ang="0">
                <a:pos x="685627491" y="461513930"/>
              </a:cxn>
              <a:cxn ang="0">
                <a:pos x="418995278" y="262806825"/>
              </a:cxn>
              <a:cxn ang="0">
                <a:pos x="418995278" y="134607386"/>
              </a:cxn>
              <a:cxn ang="0">
                <a:pos x="349161892" y="0"/>
              </a:cxn>
              <a:cxn ang="0">
                <a:pos x="279331025" y="134607386"/>
              </a:cxn>
              <a:cxn ang="0">
                <a:pos x="279331025" y="262806825"/>
              </a:cxn>
              <a:cxn ang="0">
                <a:pos x="12696292" y="461513930"/>
              </a:cxn>
              <a:cxn ang="0">
                <a:pos x="0" y="480745365"/>
              </a:cxn>
              <a:cxn ang="0">
                <a:pos x="0" y="487155843"/>
              </a:cxn>
              <a:cxn ang="0">
                <a:pos x="12696292" y="506384746"/>
              </a:cxn>
              <a:cxn ang="0">
                <a:pos x="31741990" y="506384746"/>
              </a:cxn>
              <a:cxn ang="0">
                <a:pos x="279331025" y="442285027"/>
              </a:cxn>
              <a:cxn ang="0">
                <a:pos x="279331025" y="487155843"/>
              </a:cxn>
              <a:cxn ang="0">
                <a:pos x="279331025" y="634584185"/>
              </a:cxn>
              <a:cxn ang="0">
                <a:pos x="196801347" y="698683905"/>
              </a:cxn>
              <a:cxn ang="0">
                <a:pos x="184105055" y="717912808"/>
              </a:cxn>
              <a:cxn ang="0">
                <a:pos x="184105055" y="717912808"/>
              </a:cxn>
              <a:cxn ang="0">
                <a:pos x="196801347" y="737141711"/>
              </a:cxn>
              <a:cxn ang="0">
                <a:pos x="215847045" y="743552189"/>
              </a:cxn>
              <a:cxn ang="0">
                <a:pos x="349161892" y="692273426"/>
              </a:cxn>
              <a:cxn ang="0">
                <a:pos x="476129852" y="737141711"/>
              </a:cxn>
              <a:cxn ang="0">
                <a:pos x="501524956" y="737141711"/>
              </a:cxn>
              <a:cxn ang="0">
                <a:pos x="507871842" y="717912808"/>
              </a:cxn>
              <a:cxn ang="0">
                <a:pos x="507871842" y="711502330"/>
              </a:cxn>
              <a:cxn ang="0">
                <a:pos x="495175550" y="692273426"/>
              </a:cxn>
              <a:cxn ang="0">
                <a:pos x="418995278" y="634584185"/>
              </a:cxn>
              <a:cxn ang="0">
                <a:pos x="418995278" y="487155843"/>
              </a:cxn>
              <a:cxn ang="0">
                <a:pos x="418995278" y="442285027"/>
              </a:cxn>
              <a:cxn ang="0">
                <a:pos x="666584313" y="506384746"/>
              </a:cxn>
              <a:cxn ang="0">
                <a:pos x="685627491" y="506384746"/>
              </a:cxn>
              <a:cxn ang="0">
                <a:pos x="691976897" y="487155843"/>
              </a:cxn>
              <a:cxn ang="0">
                <a:pos x="691976897" y="480745365"/>
              </a:cxn>
              <a:cxn ang="0">
                <a:pos x="685627491" y="461513930"/>
              </a:cxn>
            </a:cxnLst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36" name="稻壳儿小白白(http://dwz.cn/Wu2UP)"/>
          <p:cNvSpPr>
            <a:spLocks noEditPoints="1"/>
          </p:cNvSpPr>
          <p:nvPr/>
        </p:nvSpPr>
        <p:spPr>
          <a:xfrm>
            <a:off x="7680960" y="4580573"/>
            <a:ext cx="257175" cy="293687"/>
          </a:xfrm>
          <a:custGeom>
            <a:avLst/>
            <a:gdLst/>
            <a:ahLst/>
            <a:cxnLst>
              <a:cxn ang="0">
                <a:pos x="553064923" y="0"/>
              </a:cxn>
              <a:cxn ang="0">
                <a:pos x="95356456" y="0"/>
              </a:cxn>
              <a:cxn ang="0">
                <a:pos x="0" y="89739101"/>
              </a:cxn>
              <a:cxn ang="0">
                <a:pos x="0" y="461513930"/>
              </a:cxn>
              <a:cxn ang="0">
                <a:pos x="0" y="487155843"/>
              </a:cxn>
              <a:cxn ang="0">
                <a:pos x="25427548" y="506384746"/>
              </a:cxn>
              <a:cxn ang="0">
                <a:pos x="44498839" y="506384746"/>
              </a:cxn>
              <a:cxn ang="0">
                <a:pos x="44498839" y="628173707"/>
              </a:cxn>
              <a:cxn ang="0">
                <a:pos x="69928908" y="647402610"/>
              </a:cxn>
              <a:cxn ang="0">
                <a:pos x="95356456" y="647402610"/>
              </a:cxn>
              <a:cxn ang="0">
                <a:pos x="95356456" y="692273426"/>
              </a:cxn>
              <a:cxn ang="0">
                <a:pos x="139855295" y="743552189"/>
              </a:cxn>
              <a:cxn ang="0">
                <a:pos x="184354134" y="743552189"/>
              </a:cxn>
              <a:cxn ang="0">
                <a:pos x="228855494" y="692273426"/>
              </a:cxn>
              <a:cxn ang="0">
                <a:pos x="228855494" y="647402610"/>
              </a:cxn>
              <a:cxn ang="0">
                <a:pos x="413209628" y="647402610"/>
              </a:cxn>
              <a:cxn ang="0">
                <a:pos x="413209628" y="692273426"/>
              </a:cxn>
              <a:cxn ang="0">
                <a:pos x="464067245" y="743552189"/>
              </a:cxn>
              <a:cxn ang="0">
                <a:pos x="508566084" y="743552189"/>
              </a:cxn>
              <a:cxn ang="0">
                <a:pos x="553064923" y="692273426"/>
              </a:cxn>
              <a:cxn ang="0">
                <a:pos x="553064923" y="647402610"/>
              </a:cxn>
              <a:cxn ang="0">
                <a:pos x="578492471" y="647402610"/>
              </a:cxn>
              <a:cxn ang="0">
                <a:pos x="597563762" y="628173707"/>
              </a:cxn>
              <a:cxn ang="0">
                <a:pos x="597563762" y="506384746"/>
              </a:cxn>
              <a:cxn ang="0">
                <a:pos x="622993831" y="506384746"/>
              </a:cxn>
              <a:cxn ang="0">
                <a:pos x="648421379" y="487155843"/>
              </a:cxn>
              <a:cxn ang="0">
                <a:pos x="648421379" y="461513930"/>
              </a:cxn>
              <a:cxn ang="0">
                <a:pos x="648421379" y="89739101"/>
              </a:cxn>
              <a:cxn ang="0">
                <a:pos x="553064923" y="0"/>
              </a:cxn>
              <a:cxn ang="0">
                <a:pos x="464067245" y="185888680"/>
              </a:cxn>
              <a:cxn ang="0">
                <a:pos x="508566084" y="230756965"/>
              </a:cxn>
              <a:cxn ang="0">
                <a:pos x="508566084" y="320496066"/>
              </a:cxn>
              <a:cxn ang="0">
                <a:pos x="139855295" y="320496066"/>
              </a:cxn>
              <a:cxn ang="0">
                <a:pos x="139855295" y="230756965"/>
              </a:cxn>
              <a:cxn ang="0">
                <a:pos x="184354134" y="185888680"/>
              </a:cxn>
              <a:cxn ang="0">
                <a:pos x="464067245" y="185888680"/>
              </a:cxn>
              <a:cxn ang="0">
                <a:pos x="184354134" y="557663509"/>
              </a:cxn>
              <a:cxn ang="0">
                <a:pos x="139855295" y="557663509"/>
              </a:cxn>
              <a:cxn ang="0">
                <a:pos x="95356456" y="506384746"/>
              </a:cxn>
              <a:cxn ang="0">
                <a:pos x="139855295" y="461513930"/>
              </a:cxn>
              <a:cxn ang="0">
                <a:pos x="184354134" y="461513930"/>
              </a:cxn>
              <a:cxn ang="0">
                <a:pos x="228855494" y="506384746"/>
              </a:cxn>
              <a:cxn ang="0">
                <a:pos x="184354134" y="557663509"/>
              </a:cxn>
              <a:cxn ang="0">
                <a:pos x="508566084" y="557663509"/>
              </a:cxn>
              <a:cxn ang="0">
                <a:pos x="464067245" y="557663509"/>
              </a:cxn>
              <a:cxn ang="0">
                <a:pos x="413209628" y="506384746"/>
              </a:cxn>
              <a:cxn ang="0">
                <a:pos x="464067245" y="461513930"/>
              </a:cxn>
              <a:cxn ang="0">
                <a:pos x="508566084" y="461513930"/>
              </a:cxn>
              <a:cxn ang="0">
                <a:pos x="553064923" y="506384746"/>
              </a:cxn>
              <a:cxn ang="0">
                <a:pos x="508566084" y="557663509"/>
              </a:cxn>
            </a:cxnLst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7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0006648" y="3408998"/>
            <a:ext cx="29210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8" name="稻壳儿小白白(http://dwz.cn/Wu2UP)"/>
          <p:cNvPicPr/>
          <p:nvPr/>
        </p:nvPicPr>
        <p:blipFill>
          <a:blip r:embed="rId31"/>
          <a:stretch>
            <a:fillRect/>
          </a:stretch>
        </p:blipFill>
        <p:spPr>
          <a:xfrm>
            <a:off x="2978785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9" name="稻壳儿小白白(http://dwz.cn/Wu2UP)"/>
          <p:cNvSpPr>
            <a:spLocks noEditPoints="1"/>
          </p:cNvSpPr>
          <p:nvPr/>
        </p:nvSpPr>
        <p:spPr>
          <a:xfrm>
            <a:off x="4148773" y="4048760"/>
            <a:ext cx="292100" cy="236538"/>
          </a:xfrm>
          <a:custGeom>
            <a:avLst/>
            <a:gdLst/>
            <a:ahLst/>
            <a:cxnLst>
              <a:cxn ang="0">
                <a:pos x="646767316" y="139305784"/>
              </a:cxn>
              <a:cxn ang="0">
                <a:pos x="532631759" y="139305784"/>
              </a:cxn>
              <a:cxn ang="0">
                <a:pos x="513607488" y="44325711"/>
              </a:cxn>
              <a:cxn ang="0">
                <a:pos x="462882812" y="0"/>
              </a:cxn>
              <a:cxn ang="0">
                <a:pos x="278998308" y="0"/>
              </a:cxn>
              <a:cxn ang="0">
                <a:pos x="221930529" y="44325711"/>
              </a:cxn>
              <a:cxn ang="0">
                <a:pos x="202906258" y="139305784"/>
              </a:cxn>
              <a:cxn ang="0">
                <a:pos x="95113803" y="139305784"/>
              </a:cxn>
              <a:cxn ang="0">
                <a:pos x="0" y="227954690"/>
              </a:cxn>
              <a:cxn ang="0">
                <a:pos x="0" y="506566258"/>
              </a:cxn>
              <a:cxn ang="0">
                <a:pos x="95113803" y="595215164"/>
              </a:cxn>
              <a:cxn ang="0">
                <a:pos x="646767316" y="595215164"/>
              </a:cxn>
              <a:cxn ang="0">
                <a:pos x="735538017" y="506566258"/>
              </a:cxn>
              <a:cxn ang="0">
                <a:pos x="735538017" y="227954690"/>
              </a:cxn>
              <a:cxn ang="0">
                <a:pos x="646767316" y="139305784"/>
              </a:cxn>
              <a:cxn ang="0">
                <a:pos x="266314621" y="56988043"/>
              </a:cxn>
              <a:cxn ang="0">
                <a:pos x="278998308" y="44325711"/>
              </a:cxn>
              <a:cxn ang="0">
                <a:pos x="462882812" y="44325711"/>
              </a:cxn>
              <a:cxn ang="0">
                <a:pos x="469223397" y="56988043"/>
              </a:cxn>
              <a:cxn ang="0">
                <a:pos x="488245150" y="139305784"/>
              </a:cxn>
              <a:cxn ang="0">
                <a:pos x="247292867" y="139305784"/>
              </a:cxn>
              <a:cxn ang="0">
                <a:pos x="266314621" y="56988043"/>
              </a:cxn>
              <a:cxn ang="0">
                <a:pos x="507266903" y="411586185"/>
              </a:cxn>
              <a:cxn ang="0">
                <a:pos x="412155618" y="411586185"/>
              </a:cxn>
              <a:cxn ang="0">
                <a:pos x="412155618" y="506566258"/>
              </a:cxn>
              <a:cxn ang="0">
                <a:pos x="323382399" y="506566258"/>
              </a:cxn>
              <a:cxn ang="0">
                <a:pos x="323382399" y="411586185"/>
              </a:cxn>
              <a:cxn ang="0">
                <a:pos x="228271114" y="411586185"/>
              </a:cxn>
              <a:cxn ang="0">
                <a:pos x="228271114" y="322934763"/>
              </a:cxn>
              <a:cxn ang="0">
                <a:pos x="323382399" y="322934763"/>
              </a:cxn>
              <a:cxn ang="0">
                <a:pos x="323382399" y="227954690"/>
              </a:cxn>
              <a:cxn ang="0">
                <a:pos x="412155618" y="227954690"/>
              </a:cxn>
              <a:cxn ang="0">
                <a:pos x="412155618" y="322934763"/>
              </a:cxn>
              <a:cxn ang="0">
                <a:pos x="507266903" y="322934763"/>
              </a:cxn>
              <a:cxn ang="0">
                <a:pos x="507266903" y="411586185"/>
              </a:cxn>
            </a:cxnLst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0" name="稻壳儿小白白(http://dwz.cn/Wu2UP)"/>
          <p:cNvPicPr/>
          <p:nvPr/>
        </p:nvPicPr>
        <p:blipFill>
          <a:blip r:embed="rId32"/>
          <a:stretch>
            <a:fillRect/>
          </a:stretch>
        </p:blipFill>
        <p:spPr>
          <a:xfrm>
            <a:off x="8830310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1" name="稻壳儿小白白(http://dwz.cn/Wu2UP)"/>
          <p:cNvSpPr/>
          <p:nvPr/>
        </p:nvSpPr>
        <p:spPr>
          <a:xfrm>
            <a:off x="9438323" y="3993198"/>
            <a:ext cx="255587" cy="184150"/>
          </a:xfrm>
          <a:custGeom>
            <a:avLst/>
            <a:gdLst/>
            <a:ahLst/>
            <a:cxnLst>
              <a:cxn ang="0">
                <a:pos x="583928594" y="229087645"/>
              </a:cxn>
              <a:cxn ang="0">
                <a:pos x="590208015" y="184541003"/>
              </a:cxn>
              <a:cxn ang="0">
                <a:pos x="408122324" y="0"/>
              </a:cxn>
              <a:cxn ang="0">
                <a:pos x="251151814" y="101817292"/>
              </a:cxn>
              <a:cxn ang="0">
                <a:pos x="207200873" y="95452765"/>
              </a:cxn>
              <a:cxn ang="0">
                <a:pos x="94181304" y="203632061"/>
              </a:cxn>
              <a:cxn ang="0">
                <a:pos x="0" y="324540410"/>
              </a:cxn>
              <a:cxn ang="0">
                <a:pos x="182085691" y="464537295"/>
              </a:cxn>
              <a:cxn ang="0">
                <a:pos x="458352687" y="464537295"/>
              </a:cxn>
              <a:cxn ang="0">
                <a:pos x="640438378" y="324540410"/>
              </a:cxn>
              <a:cxn ang="0">
                <a:pos x="583928594" y="229087645"/>
              </a:cxn>
            </a:cxnLst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2" name="稻壳儿小白白(http://dwz.cn/Wu2UP)"/>
          <p:cNvPicPr/>
          <p:nvPr/>
        </p:nvPicPr>
        <p:blipFill>
          <a:blip r:embed="rId33"/>
          <a:stretch>
            <a:fillRect/>
          </a:stretch>
        </p:blipFill>
        <p:spPr>
          <a:xfrm>
            <a:off x="10025698" y="3993198"/>
            <a:ext cx="255587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3" name="稻壳儿小白白(http://dwz.cn/Wu2UP)"/>
          <p:cNvPicPr/>
          <p:nvPr/>
        </p:nvPicPr>
        <p:blipFill>
          <a:blip r:embed="rId34"/>
          <a:stretch>
            <a:fillRect/>
          </a:stretch>
        </p:blipFill>
        <p:spPr>
          <a:xfrm>
            <a:off x="7666673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4" name="稻壳儿小白白(http://dwz.cn/Wu2UP)"/>
          <p:cNvPicPr/>
          <p:nvPr/>
        </p:nvPicPr>
        <p:blipFill>
          <a:blip r:embed="rId35"/>
          <a:stretch>
            <a:fillRect/>
          </a:stretch>
        </p:blipFill>
        <p:spPr>
          <a:xfrm>
            <a:off x="8244523" y="3993198"/>
            <a:ext cx="293687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5" name="稻壳儿小白白(http://dwz.cn/Wu2UP)"/>
          <p:cNvSpPr/>
          <p:nvPr/>
        </p:nvSpPr>
        <p:spPr>
          <a:xfrm>
            <a:off x="1842135" y="4580573"/>
            <a:ext cx="257175" cy="293687"/>
          </a:xfrm>
          <a:custGeom>
            <a:avLst/>
            <a:gdLst/>
            <a:ahLst/>
            <a:cxnLst>
              <a:cxn ang="0">
                <a:pos x="597563762" y="224346487"/>
              </a:cxn>
              <a:cxn ang="0">
                <a:pos x="603922540" y="185888680"/>
              </a:cxn>
              <a:cxn ang="0">
                <a:pos x="419565885" y="0"/>
              </a:cxn>
              <a:cxn ang="0">
                <a:pos x="254283042" y="96149579"/>
              </a:cxn>
              <a:cxn ang="0">
                <a:pos x="209784203" y="89739101"/>
              </a:cxn>
              <a:cxn ang="0">
                <a:pos x="95356456" y="205117583"/>
              </a:cxn>
              <a:cxn ang="0">
                <a:pos x="0" y="320496066"/>
              </a:cxn>
              <a:cxn ang="0">
                <a:pos x="184354134" y="461513930"/>
              </a:cxn>
              <a:cxn ang="0">
                <a:pos x="209784203" y="461513930"/>
              </a:cxn>
              <a:cxn ang="0">
                <a:pos x="139855295" y="557663509"/>
              </a:cxn>
              <a:cxn ang="0">
                <a:pos x="254283042" y="557663509"/>
              </a:cxn>
              <a:cxn ang="0">
                <a:pos x="139855295" y="743552189"/>
              </a:cxn>
              <a:cxn ang="0">
                <a:pos x="419565885" y="506384746"/>
              </a:cxn>
              <a:cxn ang="0">
                <a:pos x="279710590" y="506384746"/>
              </a:cxn>
              <a:cxn ang="0">
                <a:pos x="324211950" y="461513930"/>
              </a:cxn>
              <a:cxn ang="0">
                <a:pos x="464067245" y="461513930"/>
              </a:cxn>
              <a:cxn ang="0">
                <a:pos x="648421379" y="320496066"/>
              </a:cxn>
              <a:cxn ang="0">
                <a:pos x="597563762" y="224346487"/>
              </a:cxn>
            </a:cxnLst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6" name="稻壳儿小白白(http://dwz.cn/Wu2UP)"/>
          <p:cNvPicPr/>
          <p:nvPr/>
        </p:nvPicPr>
        <p:blipFill>
          <a:blip r:embed="rId36"/>
          <a:stretch>
            <a:fillRect/>
          </a:stretch>
        </p:blipFill>
        <p:spPr>
          <a:xfrm>
            <a:off x="2392998" y="4578985"/>
            <a:ext cx="255587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7" name="稻壳儿小白白(http://dwz.cn/Wu2UP)"/>
          <p:cNvPicPr/>
          <p:nvPr/>
        </p:nvPicPr>
        <p:blipFill>
          <a:blip r:embed="rId37"/>
          <a:stretch>
            <a:fillRect/>
          </a:stretch>
        </p:blipFill>
        <p:spPr>
          <a:xfrm>
            <a:off x="2978785" y="4578985"/>
            <a:ext cx="255588" cy="29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8" name="稻壳儿小白白(http://dwz.cn/Wu2UP)"/>
          <p:cNvSpPr>
            <a:spLocks noEditPoints="1"/>
          </p:cNvSpPr>
          <p:nvPr/>
        </p:nvSpPr>
        <p:spPr>
          <a:xfrm>
            <a:off x="3618548" y="4580573"/>
            <a:ext cx="147637" cy="293687"/>
          </a:xfrm>
          <a:custGeom>
            <a:avLst/>
            <a:gdLst/>
            <a:ahLst/>
            <a:cxnLst>
              <a:cxn ang="0">
                <a:pos x="278613928" y="397416742"/>
              </a:cxn>
              <a:cxn ang="0">
                <a:pos x="278613928" y="320496066"/>
              </a:cxn>
              <a:cxn ang="0">
                <a:pos x="278613928" y="89739101"/>
              </a:cxn>
              <a:cxn ang="0">
                <a:pos x="187903719" y="0"/>
              </a:cxn>
              <a:cxn ang="0">
                <a:pos x="90712755" y="89739101"/>
              </a:cxn>
              <a:cxn ang="0">
                <a:pos x="90712755" y="320496066"/>
              </a:cxn>
              <a:cxn ang="0">
                <a:pos x="90712755" y="397416742"/>
              </a:cxn>
              <a:cxn ang="0">
                <a:pos x="0" y="557663509"/>
              </a:cxn>
              <a:cxn ang="0">
                <a:pos x="187903719" y="743552189"/>
              </a:cxn>
              <a:cxn ang="0">
                <a:pos x="375804893" y="557663509"/>
              </a:cxn>
              <a:cxn ang="0">
                <a:pos x="278613928" y="397416742"/>
              </a:cxn>
              <a:cxn ang="0">
                <a:pos x="136067859" y="275627781"/>
              </a:cxn>
              <a:cxn ang="0">
                <a:pos x="187903719" y="275627781"/>
              </a:cxn>
              <a:cxn ang="0">
                <a:pos x="187903719" y="230756965"/>
              </a:cxn>
              <a:cxn ang="0">
                <a:pos x="136067859" y="230756965"/>
              </a:cxn>
              <a:cxn ang="0">
                <a:pos x="136067859" y="185888680"/>
              </a:cxn>
              <a:cxn ang="0">
                <a:pos x="187903719" y="185888680"/>
              </a:cxn>
              <a:cxn ang="0">
                <a:pos x="187903719" y="134607386"/>
              </a:cxn>
              <a:cxn ang="0">
                <a:pos x="136067859" y="134607386"/>
              </a:cxn>
              <a:cxn ang="0">
                <a:pos x="136067859" y="89739101"/>
              </a:cxn>
              <a:cxn ang="0">
                <a:pos x="187903719" y="44868285"/>
              </a:cxn>
              <a:cxn ang="0">
                <a:pos x="233258824" y="89739101"/>
              </a:cxn>
              <a:cxn ang="0">
                <a:pos x="233258824" y="320496066"/>
              </a:cxn>
              <a:cxn ang="0">
                <a:pos x="136067859" y="320496066"/>
              </a:cxn>
              <a:cxn ang="0">
                <a:pos x="136067859" y="275627781"/>
              </a:cxn>
              <a:cxn ang="0">
                <a:pos x="187903719" y="692273426"/>
              </a:cxn>
              <a:cxn ang="0">
                <a:pos x="45355105" y="557663509"/>
              </a:cxn>
              <a:cxn ang="0">
                <a:pos x="45355105" y="532024128"/>
              </a:cxn>
              <a:cxn ang="0">
                <a:pos x="187903719" y="647402610"/>
              </a:cxn>
              <a:cxn ang="0">
                <a:pos x="323969033" y="532024128"/>
              </a:cxn>
              <a:cxn ang="0">
                <a:pos x="323969033" y="557663509"/>
              </a:cxn>
              <a:cxn ang="0">
                <a:pos x="187903719" y="692273426"/>
              </a:cxn>
            </a:cxnLst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49" name="稻壳儿小白白(http://dwz.cn/Wu2UP)"/>
          <p:cNvSpPr/>
          <p:nvPr/>
        </p:nvSpPr>
        <p:spPr>
          <a:xfrm>
            <a:off x="4166235" y="4580573"/>
            <a:ext cx="274638" cy="293687"/>
          </a:xfrm>
          <a:custGeom>
            <a:avLst/>
            <a:gdLst/>
            <a:ahLst/>
            <a:cxnLst>
              <a:cxn ang="0">
                <a:pos x="368211450" y="44868285"/>
              </a:cxn>
              <a:cxn ang="0">
                <a:pos x="368211450" y="19228903"/>
              </a:cxn>
              <a:cxn ang="0">
                <a:pos x="349165683" y="0"/>
              </a:cxn>
              <a:cxn ang="0">
                <a:pos x="323770486" y="19228903"/>
              </a:cxn>
              <a:cxn ang="0">
                <a:pos x="323770486" y="44868285"/>
              </a:cxn>
              <a:cxn ang="0">
                <a:pos x="0" y="391006264"/>
              </a:cxn>
              <a:cxn ang="0">
                <a:pos x="0" y="416645645"/>
              </a:cxn>
              <a:cxn ang="0">
                <a:pos x="6349429" y="416645645"/>
              </a:cxn>
              <a:cxn ang="0">
                <a:pos x="114272085" y="320496066"/>
              </a:cxn>
              <a:cxn ang="0">
                <a:pos x="228544169" y="416645645"/>
              </a:cxn>
              <a:cxn ang="0">
                <a:pos x="234893598" y="416645645"/>
              </a:cxn>
              <a:cxn ang="0">
                <a:pos x="323770486" y="326906544"/>
              </a:cxn>
              <a:cxn ang="0">
                <a:pos x="323770486" y="576894944"/>
              </a:cxn>
              <a:cxn ang="0">
                <a:pos x="253939365" y="692273426"/>
              </a:cxn>
              <a:cxn ang="0">
                <a:pos x="184105725" y="628173707"/>
              </a:cxn>
              <a:cxn ang="0">
                <a:pos x="165059958" y="602534325"/>
              </a:cxn>
              <a:cxn ang="0">
                <a:pos x="139667281" y="628173707"/>
              </a:cxn>
              <a:cxn ang="0">
                <a:pos x="253939365" y="743552189"/>
              </a:cxn>
              <a:cxn ang="0">
                <a:pos x="368211450" y="576894944"/>
              </a:cxn>
              <a:cxn ang="0">
                <a:pos x="368211450" y="326906544"/>
              </a:cxn>
              <a:cxn ang="0">
                <a:pos x="463437767" y="416645645"/>
              </a:cxn>
              <a:cxn ang="0">
                <a:pos x="463437767" y="416645645"/>
              </a:cxn>
              <a:cxn ang="0">
                <a:pos x="577709852" y="320496066"/>
              </a:cxn>
              <a:cxn ang="0">
                <a:pos x="691981936" y="416645645"/>
              </a:cxn>
              <a:cxn ang="0">
                <a:pos x="691981936" y="416645645"/>
              </a:cxn>
              <a:cxn ang="0">
                <a:pos x="691981936" y="391006264"/>
              </a:cxn>
              <a:cxn ang="0">
                <a:pos x="368211450" y="44868285"/>
              </a:cxn>
            </a:cxnLst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0" name="稻壳儿小白白(http://dwz.cn/Wu2UP)"/>
          <p:cNvPicPr/>
          <p:nvPr/>
        </p:nvPicPr>
        <p:blipFill>
          <a:blip r:embed="rId38"/>
          <a:stretch>
            <a:fillRect/>
          </a:stretch>
        </p:blipFill>
        <p:spPr>
          <a:xfrm>
            <a:off x="3562985" y="4029710"/>
            <a:ext cx="293688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1" name="稻壳儿小白白(http://dwz.cn/Wu2UP)"/>
          <p:cNvSpPr/>
          <p:nvPr/>
        </p:nvSpPr>
        <p:spPr>
          <a:xfrm>
            <a:off x="3710623" y="1770698"/>
            <a:ext cx="134937" cy="155575"/>
          </a:xfrm>
          <a:custGeom>
            <a:avLst/>
            <a:gdLst/>
            <a:ahLst/>
            <a:cxnLst>
              <a:cxn ang="0">
                <a:pos x="318453819" y="170003327"/>
              </a:cxn>
              <a:cxn ang="0">
                <a:pos x="218545465" y="113336388"/>
              </a:cxn>
              <a:cxn ang="0">
                <a:pos x="143615448" y="69260986"/>
              </a:cxn>
              <a:cxn ang="0">
                <a:pos x="43709593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3709593" y="377786285"/>
              </a:cxn>
              <a:cxn ang="0">
                <a:pos x="137370864" y="321119346"/>
              </a:cxn>
              <a:cxn ang="0">
                <a:pos x="218545465" y="277043945"/>
              </a:cxn>
              <a:cxn ang="0">
                <a:pos x="318453819" y="220377006"/>
              </a:cxn>
              <a:cxn ang="0">
                <a:pos x="318453819" y="170003327"/>
              </a:cxn>
            </a:cxnLst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2" name="稻壳儿小白白(http://dwz.cn/Wu2UP)"/>
          <p:cNvSpPr/>
          <p:nvPr/>
        </p:nvSpPr>
        <p:spPr>
          <a:xfrm>
            <a:off x="2481898" y="1770698"/>
            <a:ext cx="222250" cy="155575"/>
          </a:xfrm>
          <a:custGeom>
            <a:avLst/>
            <a:gdLst/>
            <a:ahLst/>
            <a:cxnLst>
              <a:cxn ang="0">
                <a:pos x="529414653" y="12594047"/>
              </a:cxn>
              <a:cxn ang="0">
                <a:pos x="433738554" y="69260986"/>
              </a:cxn>
              <a:cxn ang="0">
                <a:pos x="350816574" y="113336388"/>
              </a:cxn>
              <a:cxn ang="0">
                <a:pos x="325303284" y="125927925"/>
              </a:cxn>
              <a:cxn ang="0">
                <a:pos x="325303284" y="37779632"/>
              </a:cxn>
              <a:cxn ang="0">
                <a:pos x="293410409" y="12594047"/>
              </a:cxn>
              <a:cxn ang="0">
                <a:pos x="197734310" y="69260986"/>
              </a:cxn>
              <a:cxn ang="0">
                <a:pos x="121191915" y="113336388"/>
              </a:cxn>
              <a:cxn ang="0">
                <a:pos x="19136230" y="170003327"/>
              </a:cxn>
              <a:cxn ang="0">
                <a:pos x="25513290" y="220377006"/>
              </a:cxn>
              <a:cxn ang="0">
                <a:pos x="121191915" y="277043945"/>
              </a:cxn>
              <a:cxn ang="0">
                <a:pos x="204111369" y="321119346"/>
              </a:cxn>
              <a:cxn ang="0">
                <a:pos x="293410409" y="377786285"/>
              </a:cxn>
              <a:cxn ang="0">
                <a:pos x="325303284" y="352600700"/>
              </a:cxn>
              <a:cxn ang="0">
                <a:pos x="325303284" y="264452407"/>
              </a:cxn>
              <a:cxn ang="0">
                <a:pos x="350816574" y="277043945"/>
              </a:cxn>
              <a:cxn ang="0">
                <a:pos x="433738554" y="321119346"/>
              </a:cxn>
              <a:cxn ang="0">
                <a:pos x="529414653" y="377786285"/>
              </a:cxn>
              <a:cxn ang="0">
                <a:pos x="561307528" y="352600700"/>
              </a:cxn>
              <a:cxn ang="0">
                <a:pos x="561307528" y="37779632"/>
              </a:cxn>
              <a:cxn ang="0">
                <a:pos x="529414653" y="12594047"/>
              </a:cxn>
            </a:cxnLst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3" name="稻壳儿小白白(http://dwz.cn/Wu2UP)"/>
          <p:cNvSpPr/>
          <p:nvPr/>
        </p:nvSpPr>
        <p:spPr>
          <a:xfrm>
            <a:off x="4259898" y="1775460"/>
            <a:ext cx="227012" cy="157163"/>
          </a:xfrm>
          <a:custGeom>
            <a:avLst/>
            <a:gdLst/>
            <a:ahLst/>
            <a:cxnLst>
              <a:cxn ang="0">
                <a:pos x="553518315" y="173492743"/>
              </a:cxn>
              <a:cxn ang="0">
                <a:pos x="451721089" y="115661828"/>
              </a:cxn>
              <a:cxn ang="0">
                <a:pos x="375374431" y="70682792"/>
              </a:cxn>
              <a:cxn ang="0">
                <a:pos x="273577206" y="12851878"/>
              </a:cxn>
              <a:cxn ang="0">
                <a:pos x="229042496" y="32127159"/>
              </a:cxn>
              <a:cxn ang="0">
                <a:pos x="229042496" y="128513706"/>
              </a:cxn>
              <a:cxn ang="0">
                <a:pos x="209955832" y="115661828"/>
              </a:cxn>
              <a:cxn ang="0">
                <a:pos x="133606651" y="70682792"/>
              </a:cxn>
              <a:cxn ang="0">
                <a:pos x="38173329" y="12851878"/>
              </a:cxn>
              <a:cxn ang="0">
                <a:pos x="0" y="32127159"/>
              </a:cxn>
              <a:cxn ang="0">
                <a:pos x="0" y="154214926"/>
              </a:cxn>
              <a:cxn ang="0">
                <a:pos x="0" y="244175534"/>
              </a:cxn>
              <a:cxn ang="0">
                <a:pos x="0" y="359837363"/>
              </a:cxn>
              <a:cxn ang="0">
                <a:pos x="38173329" y="385538583"/>
              </a:cxn>
              <a:cxn ang="0">
                <a:pos x="133606651" y="327707669"/>
              </a:cxn>
              <a:cxn ang="0">
                <a:pos x="209955832" y="276302694"/>
              </a:cxn>
              <a:cxn ang="0">
                <a:pos x="229042496" y="269876755"/>
              </a:cxn>
              <a:cxn ang="0">
                <a:pos x="229042496" y="359837363"/>
              </a:cxn>
              <a:cxn ang="0">
                <a:pos x="273577206" y="385538583"/>
              </a:cxn>
              <a:cxn ang="0">
                <a:pos x="369013051" y="327707669"/>
              </a:cxn>
              <a:cxn ang="0">
                <a:pos x="451721089" y="276302694"/>
              </a:cxn>
              <a:cxn ang="0">
                <a:pos x="553518315" y="218471779"/>
              </a:cxn>
              <a:cxn ang="0">
                <a:pos x="553518315" y="173492743"/>
              </a:cxn>
            </a:cxnLst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4" name="稻壳儿小白白(http://dwz.cn/Wu2UP)"/>
          <p:cNvSpPr/>
          <p:nvPr/>
        </p:nvSpPr>
        <p:spPr>
          <a:xfrm>
            <a:off x="1953260" y="1775460"/>
            <a:ext cx="146050" cy="157163"/>
          </a:xfrm>
          <a:custGeom>
            <a:avLst/>
            <a:gdLst/>
            <a:ahLst/>
            <a:cxnLst>
              <a:cxn ang="0">
                <a:pos x="329722984" y="12851878"/>
              </a:cxn>
              <a:cxn ang="0">
                <a:pos x="228271114" y="70682792"/>
              </a:cxn>
              <a:cxn ang="0">
                <a:pos x="152179064" y="115661828"/>
              </a:cxn>
              <a:cxn ang="0">
                <a:pos x="88770701" y="154214926"/>
              </a:cxn>
              <a:cxn ang="0">
                <a:pos x="88770701" y="38553098"/>
              </a:cxn>
              <a:cxn ang="0">
                <a:pos x="63408363" y="19277816"/>
              </a:cxn>
              <a:cxn ang="0">
                <a:pos x="19021753" y="19277816"/>
              </a:cxn>
              <a:cxn ang="0">
                <a:pos x="0" y="38553098"/>
              </a:cxn>
              <a:cxn ang="0">
                <a:pos x="0" y="353411424"/>
              </a:cxn>
              <a:cxn ang="0">
                <a:pos x="19021753" y="379112644"/>
              </a:cxn>
              <a:cxn ang="0">
                <a:pos x="63408363" y="379112644"/>
              </a:cxn>
              <a:cxn ang="0">
                <a:pos x="88770701" y="353411424"/>
              </a:cxn>
              <a:cxn ang="0">
                <a:pos x="88770701" y="244175534"/>
              </a:cxn>
              <a:cxn ang="0">
                <a:pos x="152179064" y="276302694"/>
              </a:cxn>
              <a:cxn ang="0">
                <a:pos x="228271114" y="327707669"/>
              </a:cxn>
              <a:cxn ang="0">
                <a:pos x="329722984" y="385538583"/>
              </a:cxn>
              <a:cxn ang="0">
                <a:pos x="367769009" y="359837363"/>
              </a:cxn>
              <a:cxn ang="0">
                <a:pos x="367769009" y="32127159"/>
              </a:cxn>
              <a:cxn ang="0">
                <a:pos x="329722984" y="12851878"/>
              </a:cxn>
            </a:cxnLst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5" name="稻壳儿小白白(http://dwz.cn/Wu2UP)"/>
          <p:cNvSpPr/>
          <p:nvPr/>
        </p:nvSpPr>
        <p:spPr>
          <a:xfrm>
            <a:off x="4879023" y="1770698"/>
            <a:ext cx="147637" cy="155575"/>
          </a:xfrm>
          <a:custGeom>
            <a:avLst/>
            <a:gdLst/>
            <a:ahLst/>
            <a:cxnLst>
              <a:cxn ang="0">
                <a:pos x="356367718" y="18889816"/>
              </a:cxn>
              <a:cxn ang="0">
                <a:pos x="311010068" y="18889816"/>
              </a:cxn>
              <a:cxn ang="0">
                <a:pos x="285092138" y="44075401"/>
              </a:cxn>
              <a:cxn ang="0">
                <a:pos x="285092138" y="151116020"/>
              </a:cxn>
              <a:cxn ang="0">
                <a:pos x="220299859" y="113336388"/>
              </a:cxn>
              <a:cxn ang="0">
                <a:pos x="142546069" y="69260986"/>
              </a:cxn>
              <a:cxn ang="0">
                <a:pos x="38876895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5355105" y="377786285"/>
              </a:cxn>
              <a:cxn ang="0">
                <a:pos x="142546069" y="321119346"/>
              </a:cxn>
              <a:cxn ang="0">
                <a:pos x="220299859" y="277043945"/>
              </a:cxn>
              <a:cxn ang="0">
                <a:pos x="285092138" y="239264313"/>
              </a:cxn>
              <a:cxn ang="0">
                <a:pos x="285092138" y="358898979"/>
              </a:cxn>
              <a:cxn ang="0">
                <a:pos x="311010068" y="384084564"/>
              </a:cxn>
              <a:cxn ang="0">
                <a:pos x="356367718" y="384084564"/>
              </a:cxn>
              <a:cxn ang="0">
                <a:pos x="375804893" y="358898979"/>
              </a:cxn>
              <a:cxn ang="0">
                <a:pos x="375804893" y="44075401"/>
              </a:cxn>
              <a:cxn ang="0">
                <a:pos x="356367718" y="18889816"/>
              </a:cxn>
            </a:cxnLst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6" name="稻壳儿小白白(http://dwz.cn/Wu2UP)"/>
          <p:cNvPicPr/>
          <p:nvPr/>
        </p:nvPicPr>
        <p:blipFill>
          <a:blip r:embed="rId39"/>
          <a:stretch>
            <a:fillRect/>
          </a:stretch>
        </p:blipFill>
        <p:spPr>
          <a:xfrm>
            <a:off x="3105785" y="1780223"/>
            <a:ext cx="146050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7" name="稻壳儿小白白(http://dwz.cn/Wu2UP)"/>
          <p:cNvSpPr>
            <a:spLocks noEditPoints="1"/>
          </p:cNvSpPr>
          <p:nvPr/>
        </p:nvSpPr>
        <p:spPr>
          <a:xfrm>
            <a:off x="5320348" y="1778635"/>
            <a:ext cx="293687" cy="163513"/>
          </a:xfrm>
          <a:custGeom>
            <a:avLst/>
            <a:gdLst/>
            <a:ahLst/>
            <a:cxnLst>
              <a:cxn ang="0">
                <a:pos x="435985495" y="88206532"/>
              </a:cxn>
              <a:cxn ang="0">
                <a:pos x="435985495" y="0"/>
              </a:cxn>
              <a:cxn ang="0">
                <a:pos x="0" y="0"/>
              </a:cxn>
              <a:cxn ang="0">
                <a:pos x="0" y="259577681"/>
              </a:cxn>
              <a:cxn ang="0">
                <a:pos x="435985495" y="259577681"/>
              </a:cxn>
              <a:cxn ang="0">
                <a:pos x="435985495" y="204134074"/>
              </a:cxn>
              <a:cxn ang="0">
                <a:pos x="466227319" y="204134074"/>
              </a:cxn>
              <a:cxn ang="0">
                <a:pos x="466227319" y="88206532"/>
              </a:cxn>
              <a:cxn ang="0">
                <a:pos x="435985495" y="88206532"/>
              </a:cxn>
              <a:cxn ang="0">
                <a:pos x="378022794" y="204134074"/>
              </a:cxn>
              <a:cxn ang="0">
                <a:pos x="57962701" y="204134074"/>
              </a:cxn>
              <a:cxn ang="0">
                <a:pos x="57962701" y="55443607"/>
              </a:cxn>
              <a:cxn ang="0">
                <a:pos x="378022794" y="55443607"/>
              </a:cxn>
              <a:cxn ang="0">
                <a:pos x="378022794" y="204134074"/>
              </a:cxn>
            </a:cxnLst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8" name="稻壳儿小白白(http://dwz.cn/Wu2UP)"/>
          <p:cNvPicPr/>
          <p:nvPr/>
        </p:nvPicPr>
        <p:blipFill>
          <a:blip r:embed="rId40"/>
          <a:stretch>
            <a:fillRect/>
          </a:stretch>
        </p:blipFill>
        <p:spPr>
          <a:xfrm>
            <a:off x="5904548" y="1780223"/>
            <a:ext cx="29210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59" name="稻壳儿小白白(http://dwz.cn/Wu2UP)"/>
          <p:cNvPicPr/>
          <p:nvPr/>
        </p:nvPicPr>
        <p:blipFill>
          <a:blip r:embed="rId41"/>
          <a:stretch>
            <a:fillRect/>
          </a:stretch>
        </p:blipFill>
        <p:spPr>
          <a:xfrm>
            <a:off x="6488748" y="1780223"/>
            <a:ext cx="293687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0" name="稻壳儿小白白(http://dwz.cn/Wu2UP)"/>
          <p:cNvPicPr/>
          <p:nvPr/>
        </p:nvPicPr>
        <p:blipFill>
          <a:blip r:embed="rId42"/>
          <a:stretch>
            <a:fillRect/>
          </a:stretch>
        </p:blipFill>
        <p:spPr>
          <a:xfrm>
            <a:off x="7080885" y="1780223"/>
            <a:ext cx="28575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1" name="稻壳儿小白白(http://dwz.cn/Wu2UP)"/>
          <p:cNvPicPr/>
          <p:nvPr/>
        </p:nvPicPr>
        <p:blipFill>
          <a:blip r:embed="rId43"/>
          <a:stretch>
            <a:fillRect/>
          </a:stretch>
        </p:blipFill>
        <p:spPr>
          <a:xfrm>
            <a:off x="8830310" y="1653223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2" name="稻壳儿小白白(http://dwz.cn/Wu2UP)"/>
          <p:cNvSpPr>
            <a:spLocks noEditPoints="1"/>
          </p:cNvSpPr>
          <p:nvPr/>
        </p:nvSpPr>
        <p:spPr>
          <a:xfrm>
            <a:off x="8247698" y="1654810"/>
            <a:ext cx="274637" cy="292100"/>
          </a:xfrm>
          <a:custGeom>
            <a:avLst/>
            <a:gdLst/>
            <a:ahLst/>
            <a:cxnLst>
              <a:cxn ang="0">
                <a:pos x="647538615" y="0"/>
              </a:cxn>
              <a:cxn ang="0">
                <a:pos x="95225970" y="0"/>
              </a:cxn>
              <a:cxn ang="0">
                <a:pos x="44438282" y="44386609"/>
              </a:cxn>
              <a:cxn ang="0">
                <a:pos x="44438282" y="139497895"/>
              </a:cxn>
              <a:cxn ang="0">
                <a:pos x="114271668" y="139497895"/>
              </a:cxn>
              <a:cxn ang="0">
                <a:pos x="139664253" y="164862751"/>
              </a:cxn>
              <a:cxn ang="0">
                <a:pos x="114271668" y="183884504"/>
              </a:cxn>
              <a:cxn ang="0">
                <a:pos x="25392584" y="183884504"/>
              </a:cxn>
              <a:cxn ang="0">
                <a:pos x="0" y="209246842"/>
              </a:cxn>
              <a:cxn ang="0">
                <a:pos x="25392584" y="228271114"/>
              </a:cxn>
              <a:cxn ang="0">
                <a:pos x="44438282" y="228271114"/>
              </a:cxn>
              <a:cxn ang="0">
                <a:pos x="44438282" y="323382399"/>
              </a:cxn>
              <a:cxn ang="0">
                <a:pos x="114271668" y="323382399"/>
              </a:cxn>
              <a:cxn ang="0">
                <a:pos x="139664253" y="348747255"/>
              </a:cxn>
              <a:cxn ang="0">
                <a:pos x="114271668" y="367769009"/>
              </a:cxn>
              <a:cxn ang="0">
                <a:pos x="25392584" y="367769009"/>
              </a:cxn>
              <a:cxn ang="0">
                <a:pos x="0" y="393131347"/>
              </a:cxn>
              <a:cxn ang="0">
                <a:pos x="25392584" y="418496203"/>
              </a:cxn>
              <a:cxn ang="0">
                <a:pos x="44438282" y="418496203"/>
              </a:cxn>
              <a:cxn ang="0">
                <a:pos x="44438282" y="507266903"/>
              </a:cxn>
              <a:cxn ang="0">
                <a:pos x="114271668" y="507266903"/>
              </a:cxn>
              <a:cxn ang="0">
                <a:pos x="139664253" y="532631759"/>
              </a:cxn>
              <a:cxn ang="0">
                <a:pos x="114271668" y="551653513"/>
              </a:cxn>
              <a:cxn ang="0">
                <a:pos x="25392584" y="551653513"/>
              </a:cxn>
              <a:cxn ang="0">
                <a:pos x="0" y="577015851"/>
              </a:cxn>
              <a:cxn ang="0">
                <a:pos x="25392584" y="602380707"/>
              </a:cxn>
              <a:cxn ang="0">
                <a:pos x="44438282" y="602380707"/>
              </a:cxn>
              <a:cxn ang="0">
                <a:pos x="44438282" y="691151408"/>
              </a:cxn>
              <a:cxn ang="0">
                <a:pos x="95225970" y="735538017"/>
              </a:cxn>
              <a:cxn ang="0">
                <a:pos x="647538615" y="735538017"/>
              </a:cxn>
              <a:cxn ang="0">
                <a:pos x="691976897" y="691151408"/>
              </a:cxn>
              <a:cxn ang="0">
                <a:pos x="691976897" y="44386609"/>
              </a:cxn>
              <a:cxn ang="0">
                <a:pos x="647538615" y="0"/>
              </a:cxn>
              <a:cxn ang="0">
                <a:pos x="552312644" y="323382399"/>
              </a:cxn>
              <a:cxn ang="0">
                <a:pos x="279331025" y="323382399"/>
              </a:cxn>
              <a:cxn ang="0">
                <a:pos x="279331025" y="139497895"/>
              </a:cxn>
              <a:cxn ang="0">
                <a:pos x="552312644" y="139497895"/>
              </a:cxn>
              <a:cxn ang="0">
                <a:pos x="552312644" y="323382399"/>
              </a:cxn>
            </a:cxnLst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3" name="稻壳儿小白白(http://dwz.cn/Wu2UP)"/>
          <p:cNvPicPr/>
          <p:nvPr/>
        </p:nvPicPr>
        <p:blipFill>
          <a:blip r:embed="rId44"/>
          <a:stretch>
            <a:fillRect/>
          </a:stretch>
        </p:blipFill>
        <p:spPr>
          <a:xfrm>
            <a:off x="7677785" y="1653223"/>
            <a:ext cx="2809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4" name="稻壳儿小白白(http://dwz.cn/Wu2UP)"/>
          <p:cNvSpPr>
            <a:spLocks noEditPoints="1"/>
          </p:cNvSpPr>
          <p:nvPr/>
        </p:nvSpPr>
        <p:spPr>
          <a:xfrm>
            <a:off x="9419273" y="1705610"/>
            <a:ext cx="293687" cy="236538"/>
          </a:xfrm>
          <a:custGeom>
            <a:avLst/>
            <a:gdLst/>
            <a:ahLst/>
            <a:cxnLst>
              <a:cxn ang="0">
                <a:pos x="371777361" y="139305784"/>
              </a:cxn>
              <a:cxn ang="0">
                <a:pos x="0" y="0"/>
              </a:cxn>
              <a:cxn ang="0">
                <a:pos x="0" y="506566258"/>
              </a:cxn>
              <a:cxn ang="0">
                <a:pos x="19228903" y="506566258"/>
              </a:cxn>
              <a:cxn ang="0">
                <a:pos x="44868285" y="506566258"/>
              </a:cxn>
              <a:cxn ang="0">
                <a:pos x="44868285" y="550889453"/>
              </a:cxn>
              <a:cxn ang="0">
                <a:pos x="326906544" y="595215164"/>
              </a:cxn>
              <a:cxn ang="0">
                <a:pos x="416645645" y="595215164"/>
              </a:cxn>
              <a:cxn ang="0">
                <a:pos x="698683905" y="550889453"/>
              </a:cxn>
              <a:cxn ang="0">
                <a:pos x="698683905" y="506566258"/>
              </a:cxn>
              <a:cxn ang="0">
                <a:pos x="717912808" y="506566258"/>
              </a:cxn>
              <a:cxn ang="0">
                <a:pos x="743552189" y="506566258"/>
              </a:cxn>
              <a:cxn ang="0">
                <a:pos x="743552189" y="0"/>
              </a:cxn>
              <a:cxn ang="0">
                <a:pos x="371777361" y="139305784"/>
              </a:cxn>
              <a:cxn ang="0">
                <a:pos x="326906544" y="481236561"/>
              </a:cxn>
              <a:cxn ang="0">
                <a:pos x="44868285" y="436913366"/>
              </a:cxn>
              <a:cxn ang="0">
                <a:pos x="44868285" y="44325711"/>
              </a:cxn>
              <a:cxn ang="0">
                <a:pos x="108968004" y="44325711"/>
              </a:cxn>
              <a:cxn ang="0">
                <a:pos x="121788961" y="50656877"/>
              </a:cxn>
              <a:cxn ang="0">
                <a:pos x="121788961" y="50656877"/>
              </a:cxn>
              <a:cxn ang="0">
                <a:pos x="320496066" y="126640935"/>
              </a:cxn>
              <a:cxn ang="0">
                <a:pos x="326906544" y="139305784"/>
              </a:cxn>
              <a:cxn ang="0">
                <a:pos x="326906544" y="481236561"/>
              </a:cxn>
              <a:cxn ang="0">
                <a:pos x="698683905" y="436913366"/>
              </a:cxn>
              <a:cxn ang="0">
                <a:pos x="416645645" y="481236561"/>
              </a:cxn>
              <a:cxn ang="0">
                <a:pos x="416645645" y="139305784"/>
              </a:cxn>
              <a:cxn ang="0">
                <a:pos x="698683905" y="44325711"/>
              </a:cxn>
              <a:cxn ang="0">
                <a:pos x="698683905" y="436913366"/>
              </a:cxn>
            </a:cxnLst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65" name="稻壳儿小白白(http://dwz.cn/Wu2UP)"/>
          <p:cNvSpPr>
            <a:spLocks noEditPoints="1"/>
          </p:cNvSpPr>
          <p:nvPr/>
        </p:nvSpPr>
        <p:spPr>
          <a:xfrm>
            <a:off x="10005060" y="1650048"/>
            <a:ext cx="292100" cy="292100"/>
          </a:xfrm>
          <a:custGeom>
            <a:avLst/>
            <a:gdLst/>
            <a:ahLst/>
            <a:cxnLst>
              <a:cxn ang="0">
                <a:pos x="375504075" y="292338125"/>
              </a:cxn>
              <a:cxn ang="0">
                <a:pos x="375504075" y="204133450"/>
              </a:cxn>
              <a:cxn ang="0">
                <a:pos x="259576888" y="204133450"/>
              </a:cxn>
              <a:cxn ang="0">
                <a:pos x="259576888" y="176410938"/>
              </a:cxn>
              <a:cxn ang="0">
                <a:pos x="347781563" y="176410938"/>
              </a:cxn>
              <a:cxn ang="0">
                <a:pos x="347781563" y="0"/>
              </a:cxn>
              <a:cxn ang="0">
                <a:pos x="143649700" y="0"/>
              </a:cxn>
              <a:cxn ang="0">
                <a:pos x="143649700" y="176410938"/>
              </a:cxn>
              <a:cxn ang="0">
                <a:pos x="231854375" y="176410938"/>
              </a:cxn>
              <a:cxn ang="0">
                <a:pos x="231854375" y="204133450"/>
              </a:cxn>
              <a:cxn ang="0">
                <a:pos x="88206263" y="204133450"/>
              </a:cxn>
              <a:cxn ang="0">
                <a:pos x="88206263" y="292338125"/>
              </a:cxn>
              <a:cxn ang="0">
                <a:pos x="0" y="292338125"/>
              </a:cxn>
              <a:cxn ang="0">
                <a:pos x="0" y="463708750"/>
              </a:cxn>
              <a:cxn ang="0">
                <a:pos x="204133450" y="463708750"/>
              </a:cxn>
              <a:cxn ang="0">
                <a:pos x="204133450" y="292338125"/>
              </a:cxn>
              <a:cxn ang="0">
                <a:pos x="115927188" y="292338125"/>
              </a:cxn>
              <a:cxn ang="0">
                <a:pos x="115927188" y="231854375"/>
              </a:cxn>
              <a:cxn ang="0">
                <a:pos x="347781563" y="231854375"/>
              </a:cxn>
              <a:cxn ang="0">
                <a:pos x="347781563" y="292338125"/>
              </a:cxn>
              <a:cxn ang="0">
                <a:pos x="259576888" y="292338125"/>
              </a:cxn>
              <a:cxn ang="0">
                <a:pos x="259576888" y="463708750"/>
              </a:cxn>
              <a:cxn ang="0">
                <a:pos x="463708750" y="463708750"/>
              </a:cxn>
              <a:cxn ang="0">
                <a:pos x="463708750" y="292338125"/>
              </a:cxn>
              <a:cxn ang="0">
                <a:pos x="375504075" y="292338125"/>
              </a:cxn>
              <a:cxn ang="0">
                <a:pos x="176410938" y="320060638"/>
              </a:cxn>
              <a:cxn ang="0">
                <a:pos x="176410938" y="347781563"/>
              </a:cxn>
              <a:cxn ang="0">
                <a:pos x="27722513" y="347781563"/>
              </a:cxn>
              <a:cxn ang="0">
                <a:pos x="27722513" y="320060638"/>
              </a:cxn>
              <a:cxn ang="0">
                <a:pos x="176410938" y="320060638"/>
              </a:cxn>
              <a:cxn ang="0">
                <a:pos x="176410938" y="57964388"/>
              </a:cxn>
              <a:cxn ang="0">
                <a:pos x="176410938" y="27722513"/>
              </a:cxn>
              <a:cxn ang="0">
                <a:pos x="320060638" y="27722513"/>
              </a:cxn>
              <a:cxn ang="0">
                <a:pos x="320060638" y="57964388"/>
              </a:cxn>
              <a:cxn ang="0">
                <a:pos x="176410938" y="57964388"/>
              </a:cxn>
              <a:cxn ang="0">
                <a:pos x="435987825" y="347781563"/>
              </a:cxn>
              <a:cxn ang="0">
                <a:pos x="292338125" y="347781563"/>
              </a:cxn>
              <a:cxn ang="0">
                <a:pos x="292338125" y="320060638"/>
              </a:cxn>
              <a:cxn ang="0">
                <a:pos x="435987825" y="320060638"/>
              </a:cxn>
              <a:cxn ang="0">
                <a:pos x="435987825" y="347781563"/>
              </a:cxn>
            </a:cxnLst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6" name="稻壳儿小白白(http://dwz.cn/Wu2UP)"/>
          <p:cNvPicPr/>
          <p:nvPr/>
        </p:nvPicPr>
        <p:blipFill>
          <a:blip r:embed="rId45"/>
          <a:stretch>
            <a:fillRect/>
          </a:stretch>
        </p:blipFill>
        <p:spPr>
          <a:xfrm>
            <a:off x="2978785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7" name="稻壳儿小白白(http://dwz.cn/Wu2UP)"/>
          <p:cNvPicPr/>
          <p:nvPr/>
        </p:nvPicPr>
        <p:blipFill>
          <a:blip r:embed="rId46"/>
          <a:stretch>
            <a:fillRect/>
          </a:stretch>
        </p:blipFill>
        <p:spPr>
          <a:xfrm>
            <a:off x="1807210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8" name="稻壳儿小白白(http://dwz.cn/Wu2UP)"/>
          <p:cNvPicPr/>
          <p:nvPr/>
        </p:nvPicPr>
        <p:blipFill>
          <a:blip r:embed="rId47"/>
          <a:stretch>
            <a:fillRect/>
          </a:stretch>
        </p:blipFill>
        <p:spPr>
          <a:xfrm>
            <a:off x="3562985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9" name="稻壳儿小白白(http://dwz.cn/Wu2UP)"/>
          <p:cNvPicPr/>
          <p:nvPr/>
        </p:nvPicPr>
        <p:blipFill>
          <a:blip r:embed="rId48"/>
          <a:stretch>
            <a:fillRect/>
          </a:stretch>
        </p:blipFill>
        <p:spPr>
          <a:xfrm>
            <a:off x="239299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0" name="稻壳儿小白白(http://dwz.cn/Wu2UP)"/>
          <p:cNvSpPr>
            <a:spLocks noEditPoints="1"/>
          </p:cNvSpPr>
          <p:nvPr/>
        </p:nvSpPr>
        <p:spPr>
          <a:xfrm>
            <a:off x="6490335" y="2234248"/>
            <a:ext cx="292100" cy="257175"/>
          </a:xfrm>
          <a:custGeom>
            <a:avLst/>
            <a:gdLst/>
            <a:ahLst/>
            <a:cxnLst>
              <a:cxn ang="0">
                <a:pos x="678470239" y="444995954"/>
              </a:cxn>
              <a:cxn ang="0">
                <a:pos x="418496203" y="298781881"/>
              </a:cxn>
              <a:cxn ang="0">
                <a:pos x="437517956" y="260639299"/>
              </a:cxn>
              <a:cxn ang="0">
                <a:pos x="507266903" y="139855295"/>
              </a:cxn>
              <a:cxn ang="0">
                <a:pos x="367769009" y="0"/>
              </a:cxn>
              <a:cxn ang="0">
                <a:pos x="234611698" y="139855295"/>
              </a:cxn>
              <a:cxn ang="0">
                <a:pos x="278998308" y="184354134"/>
              </a:cxn>
              <a:cxn ang="0">
                <a:pos x="323382399" y="139855295"/>
              </a:cxn>
              <a:cxn ang="0">
                <a:pos x="367769009" y="95356456"/>
              </a:cxn>
              <a:cxn ang="0">
                <a:pos x="418496203" y="139855295"/>
              </a:cxn>
              <a:cxn ang="0">
                <a:pos x="393131347" y="177997877"/>
              </a:cxn>
              <a:cxn ang="0">
                <a:pos x="323382399" y="298781881"/>
              </a:cxn>
              <a:cxn ang="0">
                <a:pos x="63408363" y="444995954"/>
              </a:cxn>
              <a:cxn ang="0">
                <a:pos x="0" y="553064923"/>
              </a:cxn>
              <a:cxn ang="0">
                <a:pos x="95113803" y="648421379"/>
              </a:cxn>
              <a:cxn ang="0">
                <a:pos x="646767316" y="648421379"/>
              </a:cxn>
              <a:cxn ang="0">
                <a:pos x="735538017" y="553064923"/>
              </a:cxn>
              <a:cxn ang="0">
                <a:pos x="678470239" y="444995954"/>
              </a:cxn>
              <a:cxn ang="0">
                <a:pos x="95113803" y="553064923"/>
              </a:cxn>
              <a:cxn ang="0">
                <a:pos x="107794972" y="527637375"/>
              </a:cxn>
              <a:cxn ang="0">
                <a:pos x="367769009" y="381423302"/>
              </a:cxn>
              <a:cxn ang="0">
                <a:pos x="627743045" y="521281118"/>
              </a:cxn>
              <a:cxn ang="0">
                <a:pos x="646767316" y="553064923"/>
              </a:cxn>
              <a:cxn ang="0">
                <a:pos x="95113803" y="553064923"/>
              </a:cxn>
            </a:cxnLst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71" name="稻壳儿小白白(http://dwz.cn/Wu2UP)"/>
          <p:cNvSpPr>
            <a:spLocks noEditPoints="1"/>
          </p:cNvSpPr>
          <p:nvPr/>
        </p:nvSpPr>
        <p:spPr>
          <a:xfrm>
            <a:off x="7077710" y="2254885"/>
            <a:ext cx="292100" cy="255588"/>
          </a:xfrm>
          <a:custGeom>
            <a:avLst/>
            <a:gdLst/>
            <a:ahLst/>
            <a:cxnLst>
              <a:cxn ang="0">
                <a:pos x="551653513" y="441863571"/>
              </a:cxn>
              <a:cxn ang="0">
                <a:pos x="589699538" y="64038712"/>
              </a:cxn>
              <a:cxn ang="0">
                <a:pos x="577015851" y="38421709"/>
              </a:cxn>
              <a:cxn ang="0">
                <a:pos x="367769009" y="0"/>
              </a:cxn>
              <a:cxn ang="0">
                <a:pos x="152179064" y="38421709"/>
              </a:cxn>
              <a:cxn ang="0">
                <a:pos x="139497895" y="64038712"/>
              </a:cxn>
              <a:cxn ang="0">
                <a:pos x="183884504" y="441863571"/>
              </a:cxn>
              <a:cxn ang="0">
                <a:pos x="0" y="461073160"/>
              </a:cxn>
              <a:cxn ang="0">
                <a:pos x="133157310" y="601957821"/>
              </a:cxn>
              <a:cxn ang="0">
                <a:pos x="367769009" y="646784413"/>
              </a:cxn>
              <a:cxn ang="0">
                <a:pos x="596040122" y="601957821"/>
              </a:cxn>
              <a:cxn ang="0">
                <a:pos x="735538017" y="461073160"/>
              </a:cxn>
              <a:cxn ang="0">
                <a:pos x="551653513" y="441863571"/>
              </a:cxn>
              <a:cxn ang="0">
                <a:pos x="272655205" y="83248301"/>
              </a:cxn>
              <a:cxn ang="0">
                <a:pos x="272655205" y="83248301"/>
              </a:cxn>
              <a:cxn ang="0">
                <a:pos x="304360646" y="377824859"/>
              </a:cxn>
              <a:cxn ang="0">
                <a:pos x="304360646" y="454670807"/>
              </a:cxn>
              <a:cxn ang="0">
                <a:pos x="215589945" y="448265924"/>
              </a:cxn>
              <a:cxn ang="0">
                <a:pos x="215589945" y="377824859"/>
              </a:cxn>
              <a:cxn ang="0">
                <a:pos x="183884504" y="83248301"/>
              </a:cxn>
              <a:cxn ang="0">
                <a:pos x="183884504" y="70441065"/>
              </a:cxn>
              <a:cxn ang="0">
                <a:pos x="272655205" y="83248301"/>
              </a:cxn>
              <a:cxn ang="0">
                <a:pos x="697491992" y="486690163"/>
              </a:cxn>
              <a:cxn ang="0">
                <a:pos x="691151408" y="493092516"/>
              </a:cxn>
              <a:cxn ang="0">
                <a:pos x="596040122" y="557131229"/>
              </a:cxn>
              <a:cxn ang="0">
                <a:pos x="367769009" y="601957821"/>
              </a:cxn>
              <a:cxn ang="0">
                <a:pos x="133157310" y="557131229"/>
              </a:cxn>
              <a:cxn ang="0">
                <a:pos x="38046025" y="493092516"/>
              </a:cxn>
              <a:cxn ang="0">
                <a:pos x="38046025" y="486690163"/>
              </a:cxn>
              <a:cxn ang="0">
                <a:pos x="38046025" y="486690163"/>
              </a:cxn>
              <a:cxn ang="0">
                <a:pos x="50727194" y="461073160"/>
              </a:cxn>
              <a:cxn ang="0">
                <a:pos x="82430116" y="461073160"/>
              </a:cxn>
              <a:cxn ang="0">
                <a:pos x="139497895" y="499497400"/>
              </a:cxn>
              <a:cxn ang="0">
                <a:pos x="367769009" y="544323992"/>
              </a:cxn>
              <a:cxn ang="0">
                <a:pos x="589699538" y="499497400"/>
              </a:cxn>
              <a:cxn ang="0">
                <a:pos x="653107901" y="461073160"/>
              </a:cxn>
              <a:cxn ang="0">
                <a:pos x="678470239" y="461073160"/>
              </a:cxn>
              <a:cxn ang="0">
                <a:pos x="697491992" y="480285280"/>
              </a:cxn>
              <a:cxn ang="0">
                <a:pos x="697491992" y="486690163"/>
              </a:cxn>
            </a:cxnLst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2" name="稻壳儿小白白(http://dwz.cn/Wu2UP)"/>
          <p:cNvPicPr/>
          <p:nvPr/>
        </p:nvPicPr>
        <p:blipFill>
          <a:blip r:embed="rId49"/>
          <a:stretch>
            <a:fillRect/>
          </a:stretch>
        </p:blipFill>
        <p:spPr>
          <a:xfrm>
            <a:off x="7677785" y="2256473"/>
            <a:ext cx="280988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3" name="稻壳儿小白白(http://dwz.cn/Wu2UP)"/>
          <p:cNvPicPr/>
          <p:nvPr/>
        </p:nvPicPr>
        <p:blipFill>
          <a:blip r:embed="rId50"/>
          <a:stretch>
            <a:fillRect/>
          </a:stretch>
        </p:blipFill>
        <p:spPr>
          <a:xfrm>
            <a:off x="53187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4" name="稻壳儿小白白(http://dwz.cn/Wu2UP)"/>
          <p:cNvPicPr/>
          <p:nvPr/>
        </p:nvPicPr>
        <p:blipFill>
          <a:blip r:embed="rId51"/>
          <a:stretch>
            <a:fillRect/>
          </a:stretch>
        </p:blipFill>
        <p:spPr>
          <a:xfrm>
            <a:off x="590454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5" name="稻壳儿小白白(http://dwz.cn/Wu2UP)"/>
          <p:cNvPicPr/>
          <p:nvPr/>
        </p:nvPicPr>
        <p:blipFill>
          <a:blip r:embed="rId52"/>
          <a:stretch>
            <a:fillRect/>
          </a:stretch>
        </p:blipFill>
        <p:spPr>
          <a:xfrm>
            <a:off x="4148773" y="2231073"/>
            <a:ext cx="27463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6" name="稻壳儿小白白(http://dwz.cn/Wu2UP)"/>
          <p:cNvPicPr/>
          <p:nvPr/>
        </p:nvPicPr>
        <p:blipFill>
          <a:blip r:embed="rId53"/>
          <a:stretch>
            <a:fillRect/>
          </a:stretch>
        </p:blipFill>
        <p:spPr>
          <a:xfrm>
            <a:off x="47345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7" name="稻壳儿小白白(http://dwz.cn/Wu2UP)"/>
          <p:cNvSpPr/>
          <p:nvPr/>
        </p:nvSpPr>
        <p:spPr>
          <a:xfrm>
            <a:off x="5906135" y="3993198"/>
            <a:ext cx="292100" cy="292100"/>
          </a:xfrm>
          <a:custGeom>
            <a:avLst/>
            <a:gdLst/>
            <a:ahLst/>
            <a:cxnLst>
              <a:cxn ang="0">
                <a:pos x="735538017" y="462882812"/>
              </a:cxn>
              <a:cxn ang="0">
                <a:pos x="405815034" y="564334682"/>
              </a:cxn>
              <a:cxn ang="0">
                <a:pos x="703832577" y="152179064"/>
              </a:cxn>
              <a:cxn ang="0">
                <a:pos x="405815034" y="481904566"/>
              </a:cxn>
              <a:cxn ang="0">
                <a:pos x="367769009" y="0"/>
              </a:cxn>
              <a:cxn ang="0">
                <a:pos x="323382399" y="475563981"/>
              </a:cxn>
              <a:cxn ang="0">
                <a:pos x="31705441" y="152179064"/>
              </a:cxn>
              <a:cxn ang="0">
                <a:pos x="329722984" y="564334682"/>
              </a:cxn>
              <a:cxn ang="0">
                <a:pos x="0" y="462882812"/>
              </a:cxn>
              <a:cxn ang="0">
                <a:pos x="304360646" y="589699538"/>
              </a:cxn>
              <a:cxn ang="0">
                <a:pos x="63408363" y="659448485"/>
              </a:cxn>
              <a:cxn ang="0">
                <a:pos x="342406671" y="596040122"/>
              </a:cxn>
              <a:cxn ang="0">
                <a:pos x="323382399" y="735538017"/>
              </a:cxn>
              <a:cxn ang="0">
                <a:pos x="412155618" y="735538017"/>
              </a:cxn>
              <a:cxn ang="0">
                <a:pos x="393131347" y="596040122"/>
              </a:cxn>
              <a:cxn ang="0">
                <a:pos x="672129654" y="659448485"/>
              </a:cxn>
              <a:cxn ang="0">
                <a:pos x="431177372" y="589699538"/>
              </a:cxn>
              <a:cxn ang="0">
                <a:pos x="735538017" y="462882812"/>
              </a:cxn>
            </a:cxnLst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8" name="稻壳儿小白白(http://dwz.cn/Wu2UP)"/>
          <p:cNvPicPr/>
          <p:nvPr/>
        </p:nvPicPr>
        <p:blipFill>
          <a:blip r:embed="rId54"/>
          <a:stretch>
            <a:fillRect/>
          </a:stretch>
        </p:blipFill>
        <p:spPr>
          <a:xfrm>
            <a:off x="6483985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9" name="稻壳儿小白白(http://dwz.cn/Wu2UP)"/>
          <p:cNvPicPr/>
          <p:nvPr/>
        </p:nvPicPr>
        <p:blipFill>
          <a:blip r:embed="rId55"/>
          <a:stretch>
            <a:fillRect/>
          </a:stretch>
        </p:blipFill>
        <p:spPr>
          <a:xfrm>
            <a:off x="7080885" y="3993198"/>
            <a:ext cx="2857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0" name="稻壳儿小白白(http://dwz.cn/Wu2UP)"/>
          <p:cNvPicPr/>
          <p:nvPr/>
        </p:nvPicPr>
        <p:blipFill>
          <a:blip r:embed="rId56"/>
          <a:stretch>
            <a:fillRect/>
          </a:stretch>
        </p:blipFill>
        <p:spPr>
          <a:xfrm>
            <a:off x="2429510" y="3993198"/>
            <a:ext cx="255588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81" name="稻壳儿小白白(http://dwz.cn/Wu2UP)"/>
          <p:cNvSpPr/>
          <p:nvPr/>
        </p:nvSpPr>
        <p:spPr>
          <a:xfrm>
            <a:off x="5417185" y="5207635"/>
            <a:ext cx="168275" cy="246063"/>
          </a:xfrm>
          <a:custGeom>
            <a:avLst/>
            <a:gdLst/>
            <a:ahLst/>
            <a:cxnLst>
              <a:cxn ang="0">
                <a:pos x="40322500" y="390625806"/>
              </a:cxn>
              <a:cxn ang="0">
                <a:pos x="267136563" y="194053219"/>
              </a:cxn>
              <a:cxn ang="0">
                <a:pos x="40322500" y="0"/>
              </a:cxn>
              <a:cxn ang="0">
                <a:pos x="0" y="42843537"/>
              </a:cxn>
              <a:cxn ang="0">
                <a:pos x="178931888" y="194053219"/>
              </a:cxn>
              <a:cxn ang="0">
                <a:pos x="0" y="347782269"/>
              </a:cxn>
              <a:cxn ang="0">
                <a:pos x="40322500" y="390625806"/>
              </a:cxn>
            </a:cxnLst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2" name="稻壳儿小白白(http://dwz.cn/Wu2UP)"/>
          <p:cNvSpPr/>
          <p:nvPr/>
        </p:nvSpPr>
        <p:spPr>
          <a:xfrm>
            <a:off x="4779010" y="5207635"/>
            <a:ext cx="168275" cy="246063"/>
          </a:xfrm>
          <a:custGeom>
            <a:avLst/>
            <a:gdLst/>
            <a:ahLst/>
            <a:cxnLst>
              <a:cxn ang="0">
                <a:pos x="226814063" y="390625806"/>
              </a:cxn>
              <a:cxn ang="0">
                <a:pos x="267136563" y="347782269"/>
              </a:cxn>
              <a:cxn ang="0">
                <a:pos x="90725625" y="194053219"/>
              </a:cxn>
              <a:cxn ang="0">
                <a:pos x="267136563" y="42843537"/>
              </a:cxn>
              <a:cxn ang="0">
                <a:pos x="226814063" y="0"/>
              </a:cxn>
              <a:cxn ang="0">
                <a:pos x="0" y="194053219"/>
              </a:cxn>
              <a:cxn ang="0">
                <a:pos x="226814063" y="390625806"/>
              </a:cxn>
            </a:cxnLst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3" name="稻壳儿小白白(http://dwz.cn/Wu2UP)"/>
          <p:cNvSpPr/>
          <p:nvPr/>
        </p:nvSpPr>
        <p:spPr>
          <a:xfrm>
            <a:off x="4170998" y="5239385"/>
            <a:ext cx="247650" cy="166688"/>
          </a:xfrm>
          <a:custGeom>
            <a:avLst/>
            <a:gdLst/>
            <a:ahLst/>
            <a:cxnLst>
              <a:cxn ang="0">
                <a:pos x="45362813" y="264617994"/>
              </a:cxn>
              <a:cxn ang="0">
                <a:pos x="196572188" y="88206527"/>
              </a:cxn>
              <a:cxn ang="0">
                <a:pos x="347781563" y="264617994"/>
              </a:cxn>
              <a:cxn ang="0">
                <a:pos x="393144375" y="229335700"/>
              </a:cxn>
              <a:cxn ang="0">
                <a:pos x="196572188" y="0"/>
              </a:cxn>
              <a:cxn ang="0">
                <a:pos x="0" y="229335700"/>
              </a:cxn>
              <a:cxn ang="0">
                <a:pos x="45362813" y="264617994"/>
              </a:cxn>
            </a:cxnLst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4" name="稻壳儿小白白(http://dwz.cn/Wu2UP)"/>
          <p:cNvSpPr/>
          <p:nvPr/>
        </p:nvSpPr>
        <p:spPr>
          <a:xfrm>
            <a:off x="3586798" y="5255260"/>
            <a:ext cx="246062" cy="168275"/>
          </a:xfrm>
          <a:custGeom>
            <a:avLst/>
            <a:gdLst/>
            <a:ahLst/>
            <a:cxnLst>
              <a:cxn ang="0">
                <a:pos x="196571788" y="267136563"/>
              </a:cxn>
              <a:cxn ang="0">
                <a:pos x="390622631" y="35282188"/>
              </a:cxn>
              <a:cxn ang="0">
                <a:pos x="347780856" y="0"/>
              </a:cxn>
              <a:cxn ang="0">
                <a:pos x="196571788" y="176410938"/>
              </a:cxn>
              <a:cxn ang="0">
                <a:pos x="42841775" y="0"/>
              </a:cxn>
              <a:cxn ang="0">
                <a:pos x="0" y="35282188"/>
              </a:cxn>
              <a:cxn ang="0">
                <a:pos x="196571788" y="267136563"/>
              </a:cxn>
            </a:cxnLst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85" name="稻壳儿小白白(http://dwz.cn/Wu2UP)"/>
          <p:cNvPicPr/>
          <p:nvPr/>
        </p:nvPicPr>
        <p:blipFill>
          <a:blip r:embed="rId57"/>
          <a:stretch>
            <a:fillRect/>
          </a:stretch>
        </p:blipFill>
        <p:spPr>
          <a:xfrm>
            <a:off x="7666673" y="5182235"/>
            <a:ext cx="2492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6" name="稻壳儿小白白(http://dwz.cn/Wu2UP)"/>
          <p:cNvPicPr/>
          <p:nvPr/>
        </p:nvPicPr>
        <p:blipFill>
          <a:blip r:embed="rId58"/>
          <a:stretch>
            <a:fillRect/>
          </a:stretch>
        </p:blipFill>
        <p:spPr>
          <a:xfrm>
            <a:off x="7080885" y="5182235"/>
            <a:ext cx="249238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7" name="稻壳儿小白白(http://dwz.cn/Wu2UP)"/>
          <p:cNvPicPr/>
          <p:nvPr/>
        </p:nvPicPr>
        <p:blipFill>
          <a:blip r:embed="rId59"/>
          <a:stretch>
            <a:fillRect/>
          </a:stretch>
        </p:blipFill>
        <p:spPr>
          <a:xfrm>
            <a:off x="6488748" y="5182235"/>
            <a:ext cx="25717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8" name="稻壳儿小白白(http://dwz.cn/Wu2UP)"/>
          <p:cNvPicPr/>
          <p:nvPr/>
        </p:nvPicPr>
        <p:blipFill>
          <a:blip r:embed="rId60"/>
          <a:stretch>
            <a:fillRect/>
          </a:stretch>
        </p:blipFill>
        <p:spPr>
          <a:xfrm>
            <a:off x="5904548" y="518223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9" name="稻壳儿小白白(http://dwz.cn/Wu2UP)"/>
          <p:cNvPicPr/>
          <p:nvPr/>
        </p:nvPicPr>
        <p:blipFill>
          <a:blip r:embed="rId61"/>
          <a:stretch>
            <a:fillRect/>
          </a:stretch>
        </p:blipFill>
        <p:spPr>
          <a:xfrm>
            <a:off x="2989898" y="5163185"/>
            <a:ext cx="29845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0" name="稻壳儿小白白(http://dwz.cn/Wu2UP)"/>
          <p:cNvPicPr/>
          <p:nvPr/>
        </p:nvPicPr>
        <p:blipFill>
          <a:blip r:embed="rId62"/>
          <a:stretch>
            <a:fillRect/>
          </a:stretch>
        </p:blipFill>
        <p:spPr>
          <a:xfrm>
            <a:off x="2405698" y="5163185"/>
            <a:ext cx="29210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1" name="稻壳儿小白白(http://dwz.cn/Wu2UP)"/>
          <p:cNvPicPr/>
          <p:nvPr/>
        </p:nvPicPr>
        <p:blipFill>
          <a:blip r:embed="rId63"/>
          <a:stretch>
            <a:fillRect/>
          </a:stretch>
        </p:blipFill>
        <p:spPr>
          <a:xfrm>
            <a:off x="8244523" y="520128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2" name="稻壳儿小白白(http://dwz.cn/Wu2UP)"/>
          <p:cNvPicPr/>
          <p:nvPr/>
        </p:nvPicPr>
        <p:blipFill>
          <a:blip r:embed="rId64"/>
          <a:stretch>
            <a:fillRect/>
          </a:stretch>
        </p:blipFill>
        <p:spPr>
          <a:xfrm>
            <a:off x="8811260" y="5201285"/>
            <a:ext cx="26352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3" name="稻壳儿小白白(http://dwz.cn/Wu2UP)"/>
          <p:cNvPicPr/>
          <p:nvPr/>
        </p:nvPicPr>
        <p:blipFill>
          <a:blip r:embed="rId65"/>
          <a:stretch>
            <a:fillRect/>
          </a:stretch>
        </p:blipFill>
        <p:spPr>
          <a:xfrm>
            <a:off x="940339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4" name="稻壳儿小白白(http://dwz.cn/Wu2UP)"/>
          <p:cNvPicPr/>
          <p:nvPr/>
        </p:nvPicPr>
        <p:blipFill>
          <a:blip r:embed="rId66"/>
          <a:stretch>
            <a:fillRect/>
          </a:stretch>
        </p:blipFill>
        <p:spPr>
          <a:xfrm>
            <a:off x="1000664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01</a:t>
            </a:r>
            <a:br>
              <a:rPr lang="zh-CN" altLang="en-US"/>
            </a:br>
            <a:r>
              <a:rPr lang="zh-CN" altLang="en-US"/>
              <a:t>单击此处添加章节标题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谢</a:t>
            </a:r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谢！</a:t>
            </a:r>
            <a:endParaRPr lang="zh-CN" altLang="en-US"/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Q &amp; A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稻壳儿小白白(http://dwz.cn/Wu2UP)"/>
          <p:cNvSpPr/>
          <p:nvPr/>
        </p:nvSpPr>
        <p:spPr>
          <a:xfrm>
            <a:off x="9561195" y="5337493"/>
            <a:ext cx="355600" cy="511175"/>
          </a:xfrm>
          <a:custGeom>
            <a:avLst/>
            <a:gdLst/>
            <a:ahLst/>
            <a:cxnLst>
              <a:cxn ang="0">
                <a:pos x="265468645" y="382891844"/>
              </a:cxn>
              <a:cxn ang="0">
                <a:pos x="265468645" y="382891844"/>
              </a:cxn>
              <a:cxn ang="0">
                <a:pos x="246782386" y="382891844"/>
              </a:cxn>
              <a:cxn ang="0">
                <a:pos x="246782386" y="296432318"/>
              </a:cxn>
              <a:cxn ang="0">
                <a:pos x="152064353" y="210622644"/>
              </a:cxn>
              <a:cxn ang="0">
                <a:pos x="246782386" y="114412092"/>
              </a:cxn>
              <a:cxn ang="0">
                <a:pos x="246782386" y="28603224"/>
              </a:cxn>
              <a:cxn ang="0">
                <a:pos x="265468645" y="28603224"/>
              </a:cxn>
              <a:cxn ang="0">
                <a:pos x="284798675" y="18852199"/>
              </a:cxn>
              <a:cxn ang="0">
                <a:pos x="265468645" y="0"/>
              </a:cxn>
              <a:cxn ang="0">
                <a:pos x="19330031" y="0"/>
              </a:cxn>
              <a:cxn ang="0">
                <a:pos x="0" y="18852199"/>
              </a:cxn>
              <a:cxn ang="0">
                <a:pos x="19330031" y="28603224"/>
              </a:cxn>
              <a:cxn ang="0">
                <a:pos x="38016289" y="28603224"/>
              </a:cxn>
              <a:cxn ang="0">
                <a:pos x="38016289" y="114412092"/>
              </a:cxn>
              <a:cxn ang="0">
                <a:pos x="132734322" y="210622644"/>
              </a:cxn>
              <a:cxn ang="0">
                <a:pos x="38016289" y="296432318"/>
              </a:cxn>
              <a:cxn ang="0">
                <a:pos x="38016289" y="382891844"/>
              </a:cxn>
              <a:cxn ang="0">
                <a:pos x="19330031" y="382891844"/>
              </a:cxn>
              <a:cxn ang="0">
                <a:pos x="0" y="401744043"/>
              </a:cxn>
              <a:cxn ang="0">
                <a:pos x="19330031" y="411495069"/>
              </a:cxn>
              <a:cxn ang="0">
                <a:pos x="265468645" y="411495069"/>
              </a:cxn>
              <a:cxn ang="0">
                <a:pos x="284798675" y="401744043"/>
              </a:cxn>
              <a:cxn ang="0">
                <a:pos x="265468645" y="382891844"/>
              </a:cxn>
              <a:cxn ang="0">
                <a:pos x="66367161" y="114412092"/>
              </a:cxn>
              <a:cxn ang="0">
                <a:pos x="66367161" y="114412092"/>
              </a:cxn>
              <a:cxn ang="0">
                <a:pos x="66367161" y="28603224"/>
              </a:cxn>
              <a:cxn ang="0">
                <a:pos x="218431514" y="28603224"/>
              </a:cxn>
              <a:cxn ang="0">
                <a:pos x="218431514" y="114412092"/>
              </a:cxn>
              <a:cxn ang="0">
                <a:pos x="152064353" y="182020226"/>
              </a:cxn>
              <a:cxn ang="0">
                <a:pos x="132734322" y="182020226"/>
              </a:cxn>
              <a:cxn ang="0">
                <a:pos x="66367161" y="114412092"/>
              </a:cxn>
              <a:cxn ang="0">
                <a:pos x="218431514" y="382891844"/>
              </a:cxn>
              <a:cxn ang="0">
                <a:pos x="218431514" y="382891844"/>
              </a:cxn>
              <a:cxn ang="0">
                <a:pos x="66367161" y="382891844"/>
              </a:cxn>
              <a:cxn ang="0">
                <a:pos x="66367161" y="296432318"/>
              </a:cxn>
              <a:cxn ang="0">
                <a:pos x="132734322" y="229474843"/>
              </a:cxn>
              <a:cxn ang="0">
                <a:pos x="152064353" y="229474843"/>
              </a:cxn>
              <a:cxn ang="0">
                <a:pos x="218431514" y="296432318"/>
              </a:cxn>
              <a:cxn ang="0">
                <a:pos x="218431514" y="382891844"/>
              </a:cxn>
            </a:cxnLst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7" name="稻壳儿小白白(http://dwz.cn/Wu2UP)"/>
          <p:cNvSpPr/>
          <p:nvPr/>
        </p:nvSpPr>
        <p:spPr>
          <a:xfrm>
            <a:off x="8711883" y="5362893"/>
            <a:ext cx="415925" cy="474662"/>
          </a:xfrm>
          <a:custGeom>
            <a:avLst/>
            <a:gdLst/>
            <a:ahLst/>
            <a:cxnLst>
              <a:cxn ang="0">
                <a:pos x="181220212" y="47895809"/>
              </a:cxn>
              <a:cxn ang="0">
                <a:pos x="181220212" y="47895809"/>
              </a:cxn>
              <a:cxn ang="0">
                <a:pos x="181220212" y="19416894"/>
              </a:cxn>
              <a:cxn ang="0">
                <a:pos x="228466718" y="19416894"/>
              </a:cxn>
              <a:cxn ang="0">
                <a:pos x="247883255" y="9708849"/>
              </a:cxn>
              <a:cxn ang="0">
                <a:pos x="228466718" y="0"/>
              </a:cxn>
              <a:cxn ang="0">
                <a:pos x="104849302" y="0"/>
              </a:cxn>
              <a:cxn ang="0">
                <a:pos x="95788252" y="9708849"/>
              </a:cxn>
              <a:cxn ang="0">
                <a:pos x="104849302" y="19416894"/>
              </a:cxn>
              <a:cxn ang="0">
                <a:pos x="152742624" y="19416894"/>
              </a:cxn>
              <a:cxn ang="0">
                <a:pos x="152742624" y="47895809"/>
              </a:cxn>
              <a:cxn ang="0">
                <a:pos x="0" y="209705672"/>
              </a:cxn>
              <a:cxn ang="0">
                <a:pos x="171512345" y="381223579"/>
              </a:cxn>
              <a:cxn ang="0">
                <a:pos x="333963640" y="209705672"/>
              </a:cxn>
              <a:cxn ang="0">
                <a:pos x="181220212" y="47895809"/>
              </a:cxn>
              <a:cxn ang="0">
                <a:pos x="171512345" y="352745468"/>
              </a:cxn>
              <a:cxn ang="0">
                <a:pos x="171512345" y="352745468"/>
              </a:cxn>
              <a:cxn ang="0">
                <a:pos x="28477588" y="209705672"/>
              </a:cxn>
              <a:cxn ang="0">
                <a:pos x="171512345" y="76373920"/>
              </a:cxn>
              <a:cxn ang="0">
                <a:pos x="304838432" y="209705672"/>
              </a:cxn>
              <a:cxn ang="0">
                <a:pos x="171512345" y="352745468"/>
              </a:cxn>
              <a:cxn ang="0">
                <a:pos x="181220212" y="181226756"/>
              </a:cxn>
              <a:cxn ang="0">
                <a:pos x="181220212" y="181226756"/>
              </a:cxn>
              <a:cxn ang="0">
                <a:pos x="181220212" y="114561685"/>
              </a:cxn>
              <a:cxn ang="0">
                <a:pos x="171512345" y="95143987"/>
              </a:cxn>
              <a:cxn ang="0">
                <a:pos x="152742624" y="114561685"/>
              </a:cxn>
              <a:cxn ang="0">
                <a:pos x="152742624" y="181226756"/>
              </a:cxn>
              <a:cxn ang="0">
                <a:pos x="133973706" y="209705672"/>
              </a:cxn>
              <a:cxn ang="0">
                <a:pos x="171512345" y="247892632"/>
              </a:cxn>
              <a:cxn ang="0">
                <a:pos x="209697800" y="209705672"/>
              </a:cxn>
              <a:cxn ang="0">
                <a:pos x="181220212" y="181226756"/>
              </a:cxn>
            </a:cxnLst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8" name="稻壳儿小白白(http://dwz.cn/Wu2UP)"/>
          <p:cNvSpPr/>
          <p:nvPr/>
        </p:nvSpPr>
        <p:spPr>
          <a:xfrm>
            <a:off x="7860983" y="5362893"/>
            <a:ext cx="474662" cy="474662"/>
          </a:xfrm>
          <a:custGeom>
            <a:avLst/>
            <a:gdLst/>
            <a:ahLst/>
            <a:cxnLst>
              <a:cxn ang="0">
                <a:pos x="152748645" y="257601481"/>
              </a:cxn>
              <a:cxn ang="0">
                <a:pos x="152748645" y="257601481"/>
              </a:cxn>
              <a:cxn ang="0">
                <a:pos x="162456690" y="199996822"/>
              </a:cxn>
              <a:cxn ang="0">
                <a:pos x="143039796" y="190935605"/>
              </a:cxn>
              <a:cxn ang="0">
                <a:pos x="124269730" y="305497290"/>
              </a:cxn>
              <a:cxn ang="0">
                <a:pos x="219414521" y="229122565"/>
              </a:cxn>
              <a:cxn ang="0">
                <a:pos x="190935605" y="219414521"/>
              </a:cxn>
              <a:cxn ang="0">
                <a:pos x="152748645" y="257601481"/>
              </a:cxn>
              <a:cxn ang="0">
                <a:pos x="209705672" y="190935605"/>
              </a:cxn>
              <a:cxn ang="0">
                <a:pos x="209705672" y="190935605"/>
              </a:cxn>
              <a:cxn ang="0">
                <a:pos x="190935605" y="171518711"/>
              </a:cxn>
              <a:cxn ang="0">
                <a:pos x="171518711" y="190935605"/>
              </a:cxn>
              <a:cxn ang="0">
                <a:pos x="190935605" y="209705672"/>
              </a:cxn>
              <a:cxn ang="0">
                <a:pos x="209705672" y="190935605"/>
              </a:cxn>
              <a:cxn ang="0">
                <a:pos x="190935605" y="0"/>
              </a:cxn>
              <a:cxn ang="0">
                <a:pos x="190935605" y="0"/>
              </a:cxn>
              <a:cxn ang="0">
                <a:pos x="0" y="190935605"/>
              </a:cxn>
              <a:cxn ang="0">
                <a:pos x="190935605" y="381223579"/>
              </a:cxn>
              <a:cxn ang="0">
                <a:pos x="381223579" y="190935605"/>
              </a:cxn>
              <a:cxn ang="0">
                <a:pos x="190935605" y="0"/>
              </a:cxn>
              <a:cxn ang="0">
                <a:pos x="190935605" y="352745468"/>
              </a:cxn>
              <a:cxn ang="0">
                <a:pos x="190935605" y="352745468"/>
              </a:cxn>
              <a:cxn ang="0">
                <a:pos x="29125743" y="190935605"/>
              </a:cxn>
              <a:cxn ang="0">
                <a:pos x="190935605" y="19416894"/>
              </a:cxn>
              <a:cxn ang="0">
                <a:pos x="362454317" y="190935605"/>
              </a:cxn>
              <a:cxn ang="0">
                <a:pos x="190935605" y="352745468"/>
              </a:cxn>
              <a:cxn ang="0">
                <a:pos x="181226756" y="171518711"/>
              </a:cxn>
              <a:cxn ang="0">
                <a:pos x="181226756" y="171518711"/>
              </a:cxn>
              <a:cxn ang="0">
                <a:pos x="229122565" y="124269730"/>
              </a:cxn>
              <a:cxn ang="0">
                <a:pos x="209705672" y="190935605"/>
              </a:cxn>
              <a:cxn ang="0">
                <a:pos x="238831415" y="199996822"/>
              </a:cxn>
              <a:cxn ang="0">
                <a:pos x="247892632" y="86082769"/>
              </a:cxn>
              <a:cxn ang="0">
                <a:pos x="162456690" y="152748645"/>
              </a:cxn>
              <a:cxn ang="0">
                <a:pos x="181226756" y="171518711"/>
              </a:cxn>
            </a:cxnLst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9" name="稻壳儿小白白(http://dwz.cn/Wu2UP)"/>
          <p:cNvSpPr/>
          <p:nvPr/>
        </p:nvSpPr>
        <p:spPr>
          <a:xfrm>
            <a:off x="7033895" y="5337493"/>
            <a:ext cx="495300" cy="511175"/>
          </a:xfrm>
          <a:custGeom>
            <a:avLst/>
            <a:gdLst/>
            <a:ahLst/>
            <a:cxnLst>
              <a:cxn ang="0">
                <a:pos x="188235604" y="363389792"/>
              </a:cxn>
              <a:cxn ang="0">
                <a:pos x="188235604" y="363389792"/>
              </a:cxn>
              <a:cxn ang="0">
                <a:pos x="207443482" y="363389792"/>
              </a:cxn>
              <a:cxn ang="0">
                <a:pos x="207443482" y="334786568"/>
              </a:cxn>
              <a:cxn ang="0">
                <a:pos x="188235604" y="334786568"/>
              </a:cxn>
              <a:cxn ang="0">
                <a:pos x="188235604" y="363389792"/>
              </a:cxn>
              <a:cxn ang="0">
                <a:pos x="84513863" y="296432318"/>
              </a:cxn>
              <a:cxn ang="0">
                <a:pos x="84513863" y="296432318"/>
              </a:cxn>
              <a:cxn ang="0">
                <a:pos x="94118202" y="315934369"/>
              </a:cxn>
              <a:cxn ang="0">
                <a:pos x="113326080" y="296432318"/>
              </a:cxn>
              <a:cxn ang="0">
                <a:pos x="94118202" y="277580119"/>
              </a:cxn>
              <a:cxn ang="0">
                <a:pos x="84513863" y="296432318"/>
              </a:cxn>
              <a:cxn ang="0">
                <a:pos x="122289490" y="105311725"/>
              </a:cxn>
              <a:cxn ang="0">
                <a:pos x="122289490" y="105311725"/>
              </a:cxn>
              <a:cxn ang="0">
                <a:pos x="103721741" y="95560699"/>
              </a:cxn>
              <a:cxn ang="0">
                <a:pos x="84513863" y="105311725"/>
              </a:cxn>
              <a:cxn ang="0">
                <a:pos x="103721741" y="124813777"/>
              </a:cxn>
              <a:cxn ang="0">
                <a:pos x="122289490" y="105311725"/>
              </a:cxn>
              <a:cxn ang="0">
                <a:pos x="197839943" y="57206449"/>
              </a:cxn>
              <a:cxn ang="0">
                <a:pos x="197839943" y="57206449"/>
              </a:cxn>
              <a:cxn ang="0">
                <a:pos x="188235604" y="66957475"/>
              </a:cxn>
              <a:cxn ang="0">
                <a:pos x="188235604" y="191120592"/>
              </a:cxn>
              <a:cxn ang="0">
                <a:pos x="84513863" y="191120592"/>
              </a:cxn>
              <a:cxn ang="0">
                <a:pos x="75550453" y="210622644"/>
              </a:cxn>
              <a:cxn ang="0">
                <a:pos x="84513863" y="219723817"/>
              </a:cxn>
              <a:cxn ang="0">
                <a:pos x="197839943" y="219723817"/>
              </a:cxn>
              <a:cxn ang="0">
                <a:pos x="207443482" y="210622644"/>
              </a:cxn>
              <a:cxn ang="0">
                <a:pos x="207443482" y="66957475"/>
              </a:cxn>
              <a:cxn ang="0">
                <a:pos x="197839943" y="57206449"/>
              </a:cxn>
              <a:cxn ang="0">
                <a:pos x="273390397" y="296432318"/>
              </a:cxn>
              <a:cxn ang="0">
                <a:pos x="273390397" y="296432318"/>
              </a:cxn>
              <a:cxn ang="0">
                <a:pos x="291958146" y="315934369"/>
              </a:cxn>
              <a:cxn ang="0">
                <a:pos x="301561685" y="296432318"/>
              </a:cxn>
              <a:cxn ang="0">
                <a:pos x="291958146" y="277580119"/>
              </a:cxn>
              <a:cxn ang="0">
                <a:pos x="273390397" y="296432318"/>
              </a:cxn>
              <a:cxn ang="0">
                <a:pos x="273390397" y="105311725"/>
              </a:cxn>
              <a:cxn ang="0">
                <a:pos x="273390397" y="105311725"/>
              </a:cxn>
              <a:cxn ang="0">
                <a:pos x="291958146" y="124813777"/>
              </a:cxn>
              <a:cxn ang="0">
                <a:pos x="311166024" y="105311725"/>
              </a:cxn>
              <a:cxn ang="0">
                <a:pos x="291958146" y="95560699"/>
              </a:cxn>
              <a:cxn ang="0">
                <a:pos x="273390397" y="105311725"/>
              </a:cxn>
              <a:cxn ang="0">
                <a:pos x="197839943" y="0"/>
              </a:cxn>
              <a:cxn ang="0">
                <a:pos x="197839943" y="0"/>
              </a:cxn>
              <a:cxn ang="0">
                <a:pos x="0" y="210622644"/>
              </a:cxn>
              <a:cxn ang="0">
                <a:pos x="197839943" y="411495069"/>
              </a:cxn>
              <a:cxn ang="0">
                <a:pos x="395679887" y="210622644"/>
              </a:cxn>
              <a:cxn ang="0">
                <a:pos x="197839943" y="0"/>
              </a:cxn>
              <a:cxn ang="0">
                <a:pos x="197839943" y="382891844"/>
              </a:cxn>
              <a:cxn ang="0">
                <a:pos x="197839943" y="382891844"/>
              </a:cxn>
              <a:cxn ang="0">
                <a:pos x="18567749" y="210622644"/>
              </a:cxn>
              <a:cxn ang="0">
                <a:pos x="197839943" y="28603224"/>
              </a:cxn>
              <a:cxn ang="0">
                <a:pos x="377112138" y="210622644"/>
              </a:cxn>
              <a:cxn ang="0">
                <a:pos x="197839943" y="382891844"/>
              </a:cxn>
              <a:cxn ang="0">
                <a:pos x="320129433" y="191120592"/>
              </a:cxn>
              <a:cxn ang="0">
                <a:pos x="320129433" y="191120592"/>
              </a:cxn>
              <a:cxn ang="0">
                <a:pos x="320129433" y="219723817"/>
              </a:cxn>
              <a:cxn ang="0">
                <a:pos x="348940850" y="219723817"/>
              </a:cxn>
              <a:cxn ang="0">
                <a:pos x="348940850" y="191120592"/>
              </a:cxn>
              <a:cxn ang="0">
                <a:pos x="320129433" y="191120592"/>
              </a:cxn>
            </a:cxnLst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0" name="稻壳儿小白白(http://dwz.cn/Wu2UP)"/>
          <p:cNvSpPr/>
          <p:nvPr/>
        </p:nvSpPr>
        <p:spPr>
          <a:xfrm>
            <a:off x="6203633" y="5337493"/>
            <a:ext cx="511175" cy="511175"/>
          </a:xfrm>
          <a:custGeom>
            <a:avLst/>
            <a:gdLst/>
            <a:ahLst/>
            <a:cxnLst>
              <a:cxn ang="0">
                <a:pos x="29253078" y="66957475"/>
              </a:cxn>
              <a:cxn ang="0">
                <a:pos x="29253078" y="66957475"/>
              </a:cxn>
              <a:cxn ang="0">
                <a:pos x="66957475" y="28603224"/>
              </a:cxn>
              <a:cxn ang="0">
                <a:pos x="96210553" y="28603224"/>
              </a:cxn>
              <a:cxn ang="0">
                <a:pos x="96210553" y="0"/>
              </a:cxn>
              <a:cxn ang="0">
                <a:pos x="66957475" y="0"/>
              </a:cxn>
              <a:cxn ang="0">
                <a:pos x="0" y="66957475"/>
              </a:cxn>
              <a:cxn ang="0">
                <a:pos x="0" y="95560699"/>
              </a:cxn>
              <a:cxn ang="0">
                <a:pos x="29253078" y="95560699"/>
              </a:cxn>
              <a:cxn ang="0">
                <a:pos x="29253078" y="66957475"/>
              </a:cxn>
              <a:cxn ang="0">
                <a:pos x="297082171" y="191120592"/>
              </a:cxn>
              <a:cxn ang="0">
                <a:pos x="297082171" y="191120592"/>
              </a:cxn>
              <a:cxn ang="0">
                <a:pos x="220373670" y="191120592"/>
              </a:cxn>
              <a:cxn ang="0">
                <a:pos x="220373670" y="105311725"/>
              </a:cxn>
              <a:cxn ang="0">
                <a:pos x="210622644" y="95560699"/>
              </a:cxn>
              <a:cxn ang="0">
                <a:pos x="191771252" y="105311725"/>
              </a:cxn>
              <a:cxn ang="0">
                <a:pos x="191771252" y="210622644"/>
              </a:cxn>
              <a:cxn ang="0">
                <a:pos x="210622644" y="219723817"/>
              </a:cxn>
              <a:cxn ang="0">
                <a:pos x="297082171" y="219723817"/>
              </a:cxn>
              <a:cxn ang="0">
                <a:pos x="306183343" y="210622644"/>
              </a:cxn>
              <a:cxn ang="0">
                <a:pos x="297082171" y="191120592"/>
              </a:cxn>
              <a:cxn ang="0">
                <a:pos x="382891844" y="210622644"/>
              </a:cxn>
              <a:cxn ang="0">
                <a:pos x="382891844" y="210622644"/>
              </a:cxn>
              <a:cxn ang="0">
                <a:pos x="210622644" y="28603224"/>
              </a:cxn>
              <a:cxn ang="0">
                <a:pos x="29253078" y="210622644"/>
              </a:cxn>
              <a:cxn ang="0">
                <a:pos x="124813777" y="363389792"/>
              </a:cxn>
              <a:cxn ang="0">
                <a:pos x="76708501" y="411495069"/>
              </a:cxn>
              <a:cxn ang="0">
                <a:pos x="115062751" y="411495069"/>
              </a:cxn>
              <a:cxn ang="0">
                <a:pos x="153417002" y="373140818"/>
              </a:cxn>
              <a:cxn ang="0">
                <a:pos x="210622644" y="382891844"/>
              </a:cxn>
              <a:cxn ang="0">
                <a:pos x="258727921" y="373140818"/>
              </a:cxn>
              <a:cxn ang="0">
                <a:pos x="297082171" y="411495069"/>
              </a:cxn>
              <a:cxn ang="0">
                <a:pos x="335436421" y="411495069"/>
              </a:cxn>
              <a:cxn ang="0">
                <a:pos x="297082171" y="363389792"/>
              </a:cxn>
              <a:cxn ang="0">
                <a:pos x="382891844" y="210622644"/>
              </a:cxn>
              <a:cxn ang="0">
                <a:pos x="210622644" y="363389792"/>
              </a:cxn>
              <a:cxn ang="0">
                <a:pos x="210622644" y="363389792"/>
              </a:cxn>
              <a:cxn ang="0">
                <a:pos x="57856302" y="210622644"/>
              </a:cxn>
              <a:cxn ang="0">
                <a:pos x="210622644" y="57206449"/>
              </a:cxn>
              <a:cxn ang="0">
                <a:pos x="364039646" y="210622644"/>
              </a:cxn>
              <a:cxn ang="0">
                <a:pos x="210622644" y="363389792"/>
              </a:cxn>
              <a:cxn ang="0">
                <a:pos x="344537594" y="0"/>
              </a:cxn>
              <a:cxn ang="0">
                <a:pos x="344537594" y="0"/>
              </a:cxn>
              <a:cxn ang="0">
                <a:pos x="325685395" y="0"/>
              </a:cxn>
              <a:cxn ang="0">
                <a:pos x="325685395" y="28603224"/>
              </a:cxn>
              <a:cxn ang="0">
                <a:pos x="344537594" y="28603224"/>
              </a:cxn>
              <a:cxn ang="0">
                <a:pos x="382891844" y="66957475"/>
              </a:cxn>
              <a:cxn ang="0">
                <a:pos x="382891844" y="95560699"/>
              </a:cxn>
              <a:cxn ang="0">
                <a:pos x="411495069" y="95560699"/>
              </a:cxn>
              <a:cxn ang="0">
                <a:pos x="411495069" y="66957475"/>
              </a:cxn>
              <a:cxn ang="0">
                <a:pos x="344537594" y="0"/>
              </a:cxn>
            </a:cxnLst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1" name="稻壳儿小白白(http://dwz.cn/Wu2UP)"/>
          <p:cNvSpPr/>
          <p:nvPr/>
        </p:nvSpPr>
        <p:spPr>
          <a:xfrm>
            <a:off x="5400358" y="5337493"/>
            <a:ext cx="473075" cy="511175"/>
          </a:xfrm>
          <a:custGeom>
            <a:avLst/>
            <a:gdLst/>
            <a:ahLst/>
            <a:cxnLst>
              <a:cxn ang="0">
                <a:pos x="302814506" y="363389792"/>
              </a:cxn>
              <a:cxn ang="0">
                <a:pos x="302814506" y="287331145"/>
              </a:cxn>
              <a:cxn ang="0">
                <a:pos x="255881457" y="334786568"/>
              </a:cxn>
              <a:cxn ang="0">
                <a:pos x="284169738" y="306183343"/>
              </a:cxn>
              <a:cxn ang="0">
                <a:pos x="284169738" y="334786568"/>
              </a:cxn>
              <a:cxn ang="0">
                <a:pos x="284169738" y="258078067"/>
              </a:cxn>
              <a:cxn ang="0">
                <a:pos x="331745848" y="210622644"/>
              </a:cxn>
              <a:cxn ang="0">
                <a:pos x="255881457" y="210622644"/>
              </a:cxn>
              <a:cxn ang="0">
                <a:pos x="284169738" y="210622644"/>
              </a:cxn>
              <a:cxn ang="0">
                <a:pos x="302814506" y="229474843"/>
              </a:cxn>
              <a:cxn ang="0">
                <a:pos x="331745848" y="28603224"/>
              </a:cxn>
              <a:cxn ang="0">
                <a:pos x="284169738" y="18852199"/>
              </a:cxn>
              <a:cxn ang="0">
                <a:pos x="255881457" y="28603224"/>
              </a:cxn>
              <a:cxn ang="0">
                <a:pos x="113796989" y="0"/>
              </a:cxn>
              <a:cxn ang="0">
                <a:pos x="57219624" y="28603224"/>
              </a:cxn>
              <a:cxn ang="0">
                <a:pos x="57219624" y="411495069"/>
              </a:cxn>
              <a:cxn ang="0">
                <a:pos x="378678897" y="76708501"/>
              </a:cxn>
              <a:cxn ang="0">
                <a:pos x="360034130" y="363389792"/>
              </a:cxn>
              <a:cxn ang="0">
                <a:pos x="28288281" y="363389792"/>
              </a:cxn>
              <a:cxn ang="0">
                <a:pos x="360034130" y="363389792"/>
              </a:cxn>
              <a:cxn ang="0">
                <a:pos x="28288281" y="105311725"/>
              </a:cxn>
              <a:cxn ang="0">
                <a:pos x="104152673" y="57206449"/>
              </a:cxn>
              <a:cxn ang="0">
                <a:pos x="133084016" y="66957475"/>
              </a:cxn>
              <a:cxn ang="0">
                <a:pos x="255881457" y="66957475"/>
              </a:cxn>
              <a:cxn ang="0">
                <a:pos x="284169738" y="57206449"/>
              </a:cxn>
              <a:cxn ang="0">
                <a:pos x="360034130" y="105311725"/>
              </a:cxn>
              <a:cxn ang="0">
                <a:pos x="104152673" y="258078067"/>
              </a:cxn>
              <a:cxn ang="0">
                <a:pos x="104152673" y="182020226"/>
              </a:cxn>
              <a:cxn ang="0">
                <a:pos x="57219624" y="229474843"/>
              </a:cxn>
              <a:cxn ang="0">
                <a:pos x="75864392" y="210622644"/>
              </a:cxn>
              <a:cxn ang="0">
                <a:pos x="75864392" y="229474843"/>
              </a:cxn>
              <a:cxn ang="0">
                <a:pos x="180017065" y="258078067"/>
              </a:cxn>
              <a:cxn ang="0">
                <a:pos x="227593175" y="210622644"/>
              </a:cxn>
              <a:cxn ang="0">
                <a:pos x="151728783" y="210622644"/>
              </a:cxn>
              <a:cxn ang="0">
                <a:pos x="180017065" y="210622644"/>
              </a:cxn>
              <a:cxn ang="0">
                <a:pos x="208305346" y="229474843"/>
              </a:cxn>
              <a:cxn ang="0">
                <a:pos x="75864392" y="363389792"/>
              </a:cxn>
              <a:cxn ang="0">
                <a:pos x="133084016" y="334786568"/>
              </a:cxn>
              <a:cxn ang="0">
                <a:pos x="75864392" y="287331145"/>
              </a:cxn>
              <a:cxn ang="0">
                <a:pos x="75864392" y="363389792"/>
              </a:cxn>
              <a:cxn ang="0">
                <a:pos x="104152673" y="306183343"/>
              </a:cxn>
              <a:cxn ang="0">
                <a:pos x="75864392" y="306183343"/>
              </a:cxn>
              <a:cxn ang="0">
                <a:pos x="208305346" y="363389792"/>
              </a:cxn>
              <a:cxn ang="0">
                <a:pos x="208305346" y="287331145"/>
              </a:cxn>
              <a:cxn ang="0">
                <a:pos x="151728783" y="334786568"/>
              </a:cxn>
              <a:cxn ang="0">
                <a:pos x="180017065" y="306183343"/>
              </a:cxn>
              <a:cxn ang="0">
                <a:pos x="180017065" y="334786568"/>
              </a:cxn>
            </a:cxnLst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2" name="稻壳儿小白白(http://dwz.cn/Wu2UP)"/>
          <p:cNvSpPr/>
          <p:nvPr/>
        </p:nvSpPr>
        <p:spPr>
          <a:xfrm>
            <a:off x="4574858" y="5432743"/>
            <a:ext cx="495300" cy="320675"/>
          </a:xfrm>
          <a:custGeom>
            <a:avLst/>
            <a:gdLst/>
            <a:ahLst/>
            <a:cxnLst>
              <a:cxn ang="0">
                <a:pos x="273390397" y="57127687"/>
              </a:cxn>
              <a:cxn ang="0">
                <a:pos x="273390397" y="57127687"/>
              </a:cxn>
              <a:cxn ang="0">
                <a:pos x="197839943" y="133731144"/>
              </a:cxn>
              <a:cxn ang="0">
                <a:pos x="273390397" y="210333794"/>
              </a:cxn>
              <a:cxn ang="0">
                <a:pos x="348940850" y="133731144"/>
              </a:cxn>
              <a:cxn ang="0">
                <a:pos x="273390397" y="57127687"/>
              </a:cxn>
              <a:cxn ang="0">
                <a:pos x="273390397" y="181120946"/>
              </a:cxn>
              <a:cxn ang="0">
                <a:pos x="273390397" y="181120946"/>
              </a:cxn>
              <a:cxn ang="0">
                <a:pos x="226011231" y="133731144"/>
              </a:cxn>
              <a:cxn ang="0">
                <a:pos x="273390397" y="75954049"/>
              </a:cxn>
              <a:cxn ang="0">
                <a:pos x="320129433" y="133731144"/>
              </a:cxn>
              <a:cxn ang="0">
                <a:pos x="273390397" y="181120946"/>
              </a:cxn>
              <a:cxn ang="0">
                <a:pos x="273390397" y="0"/>
              </a:cxn>
              <a:cxn ang="0">
                <a:pos x="273390397" y="0"/>
              </a:cxn>
              <a:cxn ang="0">
                <a:pos x="122289490" y="0"/>
              </a:cxn>
              <a:cxn ang="0">
                <a:pos x="0" y="133731144"/>
              </a:cxn>
              <a:cxn ang="0">
                <a:pos x="122289490" y="257723597"/>
              </a:cxn>
              <a:cxn ang="0">
                <a:pos x="273390397" y="257723597"/>
              </a:cxn>
              <a:cxn ang="0">
                <a:pos x="395679887" y="133731144"/>
              </a:cxn>
              <a:cxn ang="0">
                <a:pos x="273390397" y="0"/>
              </a:cxn>
              <a:cxn ang="0">
                <a:pos x="273390397" y="229160156"/>
              </a:cxn>
              <a:cxn ang="0">
                <a:pos x="273390397" y="229160156"/>
              </a:cxn>
              <a:cxn ang="0">
                <a:pos x="122289490" y="229160156"/>
              </a:cxn>
              <a:cxn ang="0">
                <a:pos x="18567749" y="133731144"/>
              </a:cxn>
              <a:cxn ang="0">
                <a:pos x="122289490" y="28564246"/>
              </a:cxn>
              <a:cxn ang="0">
                <a:pos x="273390397" y="28564246"/>
              </a:cxn>
              <a:cxn ang="0">
                <a:pos x="377112138" y="133731144"/>
              </a:cxn>
              <a:cxn ang="0">
                <a:pos x="273390397" y="229160156"/>
              </a:cxn>
            </a:cxnLst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3" name="稻壳儿小白白(http://dwz.cn/Wu2UP)"/>
          <p:cNvSpPr/>
          <p:nvPr/>
        </p:nvSpPr>
        <p:spPr>
          <a:xfrm>
            <a:off x="3746183" y="5432743"/>
            <a:ext cx="511175" cy="320675"/>
          </a:xfrm>
          <a:custGeom>
            <a:avLst/>
            <a:gdLst/>
            <a:ahLst/>
            <a:cxnLst>
              <a:cxn ang="0">
                <a:pos x="287331145" y="0"/>
              </a:cxn>
              <a:cxn ang="0">
                <a:pos x="287331145" y="0"/>
              </a:cxn>
              <a:cxn ang="0">
                <a:pos x="134564803" y="0"/>
              </a:cxn>
              <a:cxn ang="0">
                <a:pos x="0" y="133731144"/>
              </a:cxn>
              <a:cxn ang="0">
                <a:pos x="134564803" y="257723597"/>
              </a:cxn>
              <a:cxn ang="0">
                <a:pos x="287331145" y="257723597"/>
              </a:cxn>
              <a:cxn ang="0">
                <a:pos x="411495069" y="133731144"/>
              </a:cxn>
              <a:cxn ang="0">
                <a:pos x="287331145" y="0"/>
              </a:cxn>
              <a:cxn ang="0">
                <a:pos x="287331145" y="229160156"/>
              </a:cxn>
              <a:cxn ang="0">
                <a:pos x="287331145" y="229160156"/>
              </a:cxn>
              <a:cxn ang="0">
                <a:pos x="134564803" y="229160156"/>
              </a:cxn>
              <a:cxn ang="0">
                <a:pos x="28603224" y="133731144"/>
              </a:cxn>
              <a:cxn ang="0">
                <a:pos x="134564803" y="28564246"/>
              </a:cxn>
              <a:cxn ang="0">
                <a:pos x="287331145" y="28564246"/>
              </a:cxn>
              <a:cxn ang="0">
                <a:pos x="382891844" y="133731144"/>
              </a:cxn>
              <a:cxn ang="0">
                <a:pos x="287331145" y="229160156"/>
              </a:cxn>
              <a:cxn ang="0">
                <a:pos x="134564803" y="57127687"/>
              </a:cxn>
              <a:cxn ang="0">
                <a:pos x="134564803" y="57127687"/>
              </a:cxn>
              <a:cxn ang="0">
                <a:pos x="57856302" y="133731144"/>
              </a:cxn>
              <a:cxn ang="0">
                <a:pos x="134564803" y="210333794"/>
              </a:cxn>
              <a:cxn ang="0">
                <a:pos x="210622644" y="133731144"/>
              </a:cxn>
              <a:cxn ang="0">
                <a:pos x="134564803" y="57127687"/>
              </a:cxn>
              <a:cxn ang="0">
                <a:pos x="134564803" y="181120946"/>
              </a:cxn>
              <a:cxn ang="0">
                <a:pos x="134564803" y="181120946"/>
              </a:cxn>
              <a:cxn ang="0">
                <a:pos x="76708501" y="133731144"/>
              </a:cxn>
              <a:cxn ang="0">
                <a:pos x="134564803" y="75954049"/>
              </a:cxn>
              <a:cxn ang="0">
                <a:pos x="182020226" y="133731144"/>
              </a:cxn>
              <a:cxn ang="0">
                <a:pos x="134564803" y="181120946"/>
              </a:cxn>
            </a:cxnLst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4" name="稻壳儿小白白(http://dwz.cn/Wu2UP)"/>
          <p:cNvSpPr/>
          <p:nvPr/>
        </p:nvSpPr>
        <p:spPr>
          <a:xfrm>
            <a:off x="2931795" y="5337493"/>
            <a:ext cx="509588" cy="511175"/>
          </a:xfrm>
          <a:custGeom>
            <a:avLst/>
            <a:gdLst/>
            <a:ahLst/>
            <a:cxnLst>
              <a:cxn ang="0">
                <a:pos x="332711130" y="306183343"/>
              </a:cxn>
              <a:cxn ang="0">
                <a:pos x="142129237" y="267829093"/>
              </a:cxn>
              <a:cxn ang="0">
                <a:pos x="75587011" y="306183343"/>
              </a:cxn>
              <a:cxn ang="0">
                <a:pos x="75587011" y="334786568"/>
              </a:cxn>
              <a:cxn ang="0">
                <a:pos x="142129237" y="373140818"/>
              </a:cxn>
              <a:cxn ang="0">
                <a:pos x="332711130" y="334786568"/>
              </a:cxn>
              <a:cxn ang="0">
                <a:pos x="332711130" y="306183343"/>
              </a:cxn>
              <a:cxn ang="0">
                <a:pos x="142129237" y="354288620"/>
              </a:cxn>
              <a:cxn ang="0">
                <a:pos x="142129237" y="287331145"/>
              </a:cxn>
              <a:cxn ang="0">
                <a:pos x="142129237" y="354288620"/>
              </a:cxn>
              <a:cxn ang="0">
                <a:pos x="332711130" y="105311725"/>
              </a:cxn>
              <a:cxn ang="0">
                <a:pos x="142129237" y="66957475"/>
              </a:cxn>
              <a:cxn ang="0">
                <a:pos x="75587011" y="105311725"/>
              </a:cxn>
              <a:cxn ang="0">
                <a:pos x="75587011" y="133914950"/>
              </a:cxn>
              <a:cxn ang="0">
                <a:pos x="142129237" y="172268394"/>
              </a:cxn>
              <a:cxn ang="0">
                <a:pos x="332711130" y="133914950"/>
              </a:cxn>
              <a:cxn ang="0">
                <a:pos x="332711130" y="105311725"/>
              </a:cxn>
              <a:cxn ang="0">
                <a:pos x="142129237" y="152766342"/>
              </a:cxn>
              <a:cxn ang="0">
                <a:pos x="142129237" y="86459527"/>
              </a:cxn>
              <a:cxn ang="0">
                <a:pos x="142129237" y="152766342"/>
              </a:cxn>
              <a:cxn ang="0">
                <a:pos x="332711130" y="210622644"/>
              </a:cxn>
              <a:cxn ang="0">
                <a:pos x="256477891" y="172268394"/>
              </a:cxn>
              <a:cxn ang="0">
                <a:pos x="75587011" y="210622644"/>
              </a:cxn>
              <a:cxn ang="0">
                <a:pos x="75587011" y="229474843"/>
              </a:cxn>
              <a:cxn ang="0">
                <a:pos x="256477891" y="267829093"/>
              </a:cxn>
              <a:cxn ang="0">
                <a:pos x="332711130" y="229474843"/>
              </a:cxn>
              <a:cxn ang="0">
                <a:pos x="332711130" y="210622644"/>
              </a:cxn>
              <a:cxn ang="0">
                <a:pos x="256477891" y="248976895"/>
              </a:cxn>
              <a:cxn ang="0">
                <a:pos x="256477891" y="191120592"/>
              </a:cxn>
              <a:cxn ang="0">
                <a:pos x="256477891" y="248976895"/>
              </a:cxn>
              <a:cxn ang="0">
                <a:pos x="351446125" y="0"/>
              </a:cxn>
              <a:cxn ang="0">
                <a:pos x="0" y="57206449"/>
              </a:cxn>
              <a:cxn ang="0">
                <a:pos x="47161003" y="411495069"/>
              </a:cxn>
              <a:cxn ang="0">
                <a:pos x="408943566" y="363389792"/>
              </a:cxn>
              <a:cxn ang="0">
                <a:pos x="351446125" y="0"/>
              </a:cxn>
              <a:cxn ang="0">
                <a:pos x="379872133" y="363389792"/>
              </a:cxn>
              <a:cxn ang="0">
                <a:pos x="47161003" y="382891844"/>
              </a:cxn>
              <a:cxn ang="0">
                <a:pos x="28426008" y="57206449"/>
              </a:cxn>
              <a:cxn ang="0">
                <a:pos x="351446125" y="28603224"/>
              </a:cxn>
              <a:cxn ang="0">
                <a:pos x="379872133" y="363389792"/>
              </a:cxn>
            </a:cxnLst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5" name="稻壳儿小白白(http://dwz.cn/Wu2UP)"/>
          <p:cNvSpPr/>
          <p:nvPr/>
        </p:nvSpPr>
        <p:spPr>
          <a:xfrm>
            <a:off x="2126933" y="5362893"/>
            <a:ext cx="474662" cy="474662"/>
          </a:xfrm>
          <a:custGeom>
            <a:avLst/>
            <a:gdLst/>
            <a:ahLst/>
            <a:cxnLst>
              <a:cxn ang="0">
                <a:pos x="190935006" y="124269730"/>
              </a:cxn>
              <a:cxn ang="0">
                <a:pos x="190935006" y="247892632"/>
              </a:cxn>
              <a:cxn ang="0">
                <a:pos x="190935006" y="124269730"/>
              </a:cxn>
              <a:cxn ang="0">
                <a:pos x="190935006" y="229122565"/>
              </a:cxn>
              <a:cxn ang="0">
                <a:pos x="190935006" y="152748645"/>
              </a:cxn>
              <a:cxn ang="0">
                <a:pos x="190935006" y="229122565"/>
              </a:cxn>
              <a:cxn ang="0">
                <a:pos x="372778098" y="229122565"/>
              </a:cxn>
              <a:cxn ang="0">
                <a:pos x="343552942" y="190935605"/>
              </a:cxn>
              <a:cxn ang="0">
                <a:pos x="372778098" y="143039796"/>
              </a:cxn>
              <a:cxn ang="0">
                <a:pos x="353295198" y="67312703"/>
              </a:cxn>
              <a:cxn ang="0">
                <a:pos x="286402508" y="76373920"/>
              </a:cxn>
              <a:cxn ang="0">
                <a:pos x="238343988" y="19416894"/>
              </a:cxn>
              <a:cxn ang="0">
                <a:pos x="162359386" y="0"/>
              </a:cxn>
              <a:cxn ang="0">
                <a:pos x="142876486" y="47895809"/>
              </a:cxn>
              <a:cxn ang="0">
                <a:pos x="66891883" y="57604659"/>
              </a:cxn>
              <a:cxn ang="0">
                <a:pos x="0" y="105499663"/>
              </a:cxn>
              <a:cxn ang="0">
                <a:pos x="37667532" y="162456690"/>
              </a:cxn>
              <a:cxn ang="0">
                <a:pos x="37667532" y="219414521"/>
              </a:cxn>
              <a:cxn ang="0">
                <a:pos x="0" y="267309526"/>
              </a:cxn>
              <a:cxn ang="0">
                <a:pos x="66891883" y="324266552"/>
              </a:cxn>
              <a:cxn ang="0">
                <a:pos x="142876486" y="333975401"/>
              </a:cxn>
              <a:cxn ang="0">
                <a:pos x="162359386" y="381223579"/>
              </a:cxn>
              <a:cxn ang="0">
                <a:pos x="238343988" y="352745468"/>
              </a:cxn>
              <a:cxn ang="0">
                <a:pos x="286402508" y="305497290"/>
              </a:cxn>
              <a:cxn ang="0">
                <a:pos x="353295198" y="314558507"/>
              </a:cxn>
              <a:cxn ang="0">
                <a:pos x="372778098" y="229122565"/>
              </a:cxn>
              <a:cxn ang="0">
                <a:pos x="353295198" y="267309526"/>
              </a:cxn>
              <a:cxn ang="0">
                <a:pos x="324719578" y="295788441"/>
              </a:cxn>
              <a:cxn ang="0">
                <a:pos x="219510625" y="314558507"/>
              </a:cxn>
              <a:cxn ang="0">
                <a:pos x="200676456" y="352745468"/>
              </a:cxn>
              <a:cxn ang="0">
                <a:pos x="162359386" y="343036618"/>
              </a:cxn>
              <a:cxn ang="0">
                <a:pos x="95467503" y="276371547"/>
              </a:cxn>
              <a:cxn ang="0">
                <a:pos x="47408983" y="286079592"/>
              </a:cxn>
              <a:cxn ang="0">
                <a:pos x="37667532" y="247892632"/>
              </a:cxn>
              <a:cxn ang="0">
                <a:pos x="66891883" y="190935605"/>
              </a:cxn>
              <a:cxn ang="0">
                <a:pos x="37667532" y="124269730"/>
              </a:cxn>
              <a:cxn ang="0">
                <a:pos x="47408983" y="86082769"/>
              </a:cxn>
              <a:cxn ang="0">
                <a:pos x="95467503" y="105499663"/>
              </a:cxn>
              <a:cxn ang="0">
                <a:pos x="162359386" y="38186960"/>
              </a:cxn>
              <a:cxn ang="0">
                <a:pos x="200676456" y="19416894"/>
              </a:cxn>
              <a:cxn ang="0">
                <a:pos x="219510625" y="67312703"/>
              </a:cxn>
              <a:cxn ang="0">
                <a:pos x="324719578" y="86082769"/>
              </a:cxn>
              <a:cxn ang="0">
                <a:pos x="353295198" y="105499663"/>
              </a:cxn>
              <a:cxn ang="0">
                <a:pos x="314978128" y="143039796"/>
              </a:cxn>
              <a:cxn ang="0">
                <a:pos x="314978128" y="229122565"/>
              </a:cxn>
              <a:cxn ang="0">
                <a:pos x="353295198" y="267309526"/>
              </a:cxn>
            </a:cxnLst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6" name="稻壳儿小白白(http://dwz.cn/Wu2UP)"/>
          <p:cNvSpPr/>
          <p:nvPr/>
        </p:nvSpPr>
        <p:spPr>
          <a:xfrm>
            <a:off x="9491345" y="4523105"/>
            <a:ext cx="495300" cy="500063"/>
          </a:xfrm>
          <a:custGeom>
            <a:avLst/>
            <a:gdLst/>
            <a:ahLst/>
            <a:cxnLst>
              <a:cxn ang="0">
                <a:pos x="377112138" y="76762090"/>
              </a:cxn>
              <a:cxn ang="0">
                <a:pos x="377112138" y="76762090"/>
              </a:cxn>
              <a:cxn ang="0">
                <a:pos x="339337311" y="115143539"/>
              </a:cxn>
              <a:cxn ang="0">
                <a:pos x="292598275" y="115143539"/>
              </a:cxn>
              <a:cxn ang="0">
                <a:pos x="292598275" y="57896810"/>
              </a:cxn>
              <a:cxn ang="0">
                <a:pos x="320129433" y="19516168"/>
              </a:cxn>
              <a:cxn ang="0">
                <a:pos x="188235604" y="48139129"/>
              </a:cxn>
              <a:cxn ang="0">
                <a:pos x="160064317" y="172390267"/>
              </a:cxn>
              <a:cxn ang="0">
                <a:pos x="28171288" y="306399085"/>
              </a:cxn>
              <a:cxn ang="0">
                <a:pos x="28171288" y="383161175"/>
              </a:cxn>
              <a:cxn ang="0">
                <a:pos x="94118202" y="383161175"/>
              </a:cxn>
              <a:cxn ang="0">
                <a:pos x="235614770" y="239394676"/>
              </a:cxn>
              <a:cxn ang="0">
                <a:pos x="348940850" y="210770909"/>
              </a:cxn>
              <a:cxn ang="0">
                <a:pos x="377112138" y="76762090"/>
              </a:cxn>
              <a:cxn ang="0">
                <a:pos x="339337311" y="191905629"/>
              </a:cxn>
              <a:cxn ang="0">
                <a:pos x="339337311" y="191905629"/>
              </a:cxn>
              <a:cxn ang="0">
                <a:pos x="226011231" y="210770909"/>
              </a:cxn>
              <a:cxn ang="0">
                <a:pos x="75550453" y="364295896"/>
              </a:cxn>
              <a:cxn ang="0">
                <a:pos x="47379166" y="364295896"/>
              </a:cxn>
              <a:cxn ang="0">
                <a:pos x="47379166" y="325914447"/>
              </a:cxn>
              <a:cxn ang="0">
                <a:pos x="188235604" y="172390267"/>
              </a:cxn>
              <a:cxn ang="0">
                <a:pos x="207443482" y="67004409"/>
              </a:cxn>
              <a:cxn ang="0">
                <a:pos x="273390397" y="38381448"/>
              </a:cxn>
              <a:cxn ang="0">
                <a:pos x="273390397" y="134008818"/>
              </a:cxn>
              <a:cxn ang="0">
                <a:pos x="357904260" y="134008818"/>
              </a:cxn>
              <a:cxn ang="0">
                <a:pos x="339337311" y="191905629"/>
              </a:cxn>
            </a:cxnLst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7" name="稻壳儿小白白(http://dwz.cn/Wu2UP)"/>
          <p:cNvSpPr/>
          <p:nvPr/>
        </p:nvSpPr>
        <p:spPr>
          <a:xfrm>
            <a:off x="8759508" y="4523105"/>
            <a:ext cx="317500" cy="509588"/>
          </a:xfrm>
          <a:custGeom>
            <a:avLst/>
            <a:gdLst/>
            <a:ahLst/>
            <a:cxnLst>
              <a:cxn ang="0">
                <a:pos x="130439185" y="257124119"/>
              </a:cxn>
              <a:cxn ang="0">
                <a:pos x="130439185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30439185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30439185" y="257124119"/>
              </a:cxn>
              <a:cxn ang="0">
                <a:pos x="223520000" y="199626678"/>
              </a:cxn>
              <a:cxn ang="0">
                <a:pos x="223520000" y="199626678"/>
              </a:cxn>
              <a:cxn ang="0">
                <a:pos x="223520000" y="104658444"/>
              </a:cxn>
              <a:cxn ang="0">
                <a:pos x="130439185" y="0"/>
              </a:cxn>
              <a:cxn ang="0">
                <a:pos x="27861222" y="104658444"/>
              </a:cxn>
              <a:cxn ang="0">
                <a:pos x="27861222" y="199626678"/>
              </a:cxn>
              <a:cxn ang="0">
                <a:pos x="0" y="275859114"/>
              </a:cxn>
              <a:cxn ang="0">
                <a:pos x="130439185" y="408943566"/>
              </a:cxn>
              <a:cxn ang="0">
                <a:pos x="252013835" y="275859114"/>
              </a:cxn>
              <a:cxn ang="0">
                <a:pos x="223520000" y="199626678"/>
              </a:cxn>
              <a:cxn ang="0">
                <a:pos x="56355056" y="104658444"/>
              </a:cxn>
              <a:cxn ang="0">
                <a:pos x="56355056" y="104658444"/>
              </a:cxn>
              <a:cxn ang="0">
                <a:pos x="130439185" y="28426008"/>
              </a:cxn>
              <a:cxn ang="0">
                <a:pos x="205157519" y="104658444"/>
              </a:cxn>
              <a:cxn ang="0">
                <a:pos x="205157519" y="180891684"/>
              </a:cxn>
              <a:cxn ang="0">
                <a:pos x="130439185" y="152465675"/>
              </a:cxn>
              <a:cxn ang="0">
                <a:pos x="56355056" y="180891684"/>
              </a:cxn>
              <a:cxn ang="0">
                <a:pos x="56355056" y="104658444"/>
              </a:cxn>
              <a:cxn ang="0">
                <a:pos x="130439185" y="380518362"/>
              </a:cxn>
              <a:cxn ang="0">
                <a:pos x="130439185" y="380518362"/>
              </a:cxn>
              <a:cxn ang="0">
                <a:pos x="27861222" y="275859114"/>
              </a:cxn>
              <a:cxn ang="0">
                <a:pos x="130439185" y="180891684"/>
              </a:cxn>
              <a:cxn ang="0">
                <a:pos x="223520000" y="275859114"/>
              </a:cxn>
              <a:cxn ang="0">
                <a:pos x="130439185" y="380518362"/>
              </a:cxn>
            </a:cxnLst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8" name="稻壳儿小白白(http://dwz.cn/Wu2UP)"/>
          <p:cNvSpPr/>
          <p:nvPr/>
        </p:nvSpPr>
        <p:spPr>
          <a:xfrm>
            <a:off x="7943533" y="4523105"/>
            <a:ext cx="317500" cy="509588"/>
          </a:xfrm>
          <a:custGeom>
            <a:avLst/>
            <a:gdLst/>
            <a:ahLst/>
            <a:cxnLst>
              <a:cxn ang="0">
                <a:pos x="121574649" y="257124119"/>
              </a:cxn>
              <a:cxn ang="0">
                <a:pos x="121574649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21574649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21574649" y="257124119"/>
              </a:cxn>
              <a:cxn ang="0">
                <a:pos x="121574649" y="152465675"/>
              </a:cxn>
              <a:cxn ang="0">
                <a:pos x="121574649" y="152465675"/>
              </a:cxn>
              <a:cxn ang="0">
                <a:pos x="46857112" y="180891684"/>
              </a:cxn>
              <a:cxn ang="0">
                <a:pos x="46857112" y="104658444"/>
              </a:cxn>
              <a:cxn ang="0">
                <a:pos x="121574649" y="28426008"/>
              </a:cxn>
              <a:cxn ang="0">
                <a:pos x="195658778" y="104658444"/>
              </a:cxn>
              <a:cxn ang="0">
                <a:pos x="224153409" y="104658444"/>
              </a:cxn>
              <a:cxn ang="0">
                <a:pos x="121574649" y="0"/>
              </a:cxn>
              <a:cxn ang="0">
                <a:pos x="28493835" y="104658444"/>
              </a:cxn>
              <a:cxn ang="0">
                <a:pos x="28493835" y="199626678"/>
              </a:cxn>
              <a:cxn ang="0">
                <a:pos x="0" y="275859114"/>
              </a:cxn>
              <a:cxn ang="0">
                <a:pos x="121574649" y="408943566"/>
              </a:cxn>
              <a:cxn ang="0">
                <a:pos x="252013835" y="275859114"/>
              </a:cxn>
              <a:cxn ang="0">
                <a:pos x="121574649" y="152465675"/>
              </a:cxn>
              <a:cxn ang="0">
                <a:pos x="121574649" y="380518362"/>
              </a:cxn>
              <a:cxn ang="0">
                <a:pos x="121574649" y="380518362"/>
              </a:cxn>
              <a:cxn ang="0">
                <a:pos x="28493835" y="275859114"/>
              </a:cxn>
              <a:cxn ang="0">
                <a:pos x="121574649" y="180891684"/>
              </a:cxn>
              <a:cxn ang="0">
                <a:pos x="224153409" y="275859114"/>
              </a:cxn>
              <a:cxn ang="0">
                <a:pos x="121574649" y="380518362"/>
              </a:cxn>
            </a:cxnLst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9" name="稻壳儿小白白(http://dwz.cn/Wu2UP)"/>
          <p:cNvSpPr/>
          <p:nvPr/>
        </p:nvSpPr>
        <p:spPr>
          <a:xfrm>
            <a:off x="7033895" y="4523105"/>
            <a:ext cx="495300" cy="509588"/>
          </a:xfrm>
          <a:custGeom>
            <a:avLst/>
            <a:gdLst/>
            <a:ahLst/>
            <a:cxnLst>
              <a:cxn ang="0">
                <a:pos x="226011231" y="209316888"/>
              </a:cxn>
              <a:cxn ang="0">
                <a:pos x="226011231" y="209316888"/>
              </a:cxn>
              <a:cxn ang="0">
                <a:pos x="245219109" y="123393439"/>
              </a:cxn>
              <a:cxn ang="0">
                <a:pos x="131893029" y="0"/>
              </a:cxn>
              <a:cxn ang="0">
                <a:pos x="18567749" y="123393439"/>
              </a:cxn>
              <a:cxn ang="0">
                <a:pos x="46739037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5550453" y="408943566"/>
              </a:cxn>
              <a:cxn ang="0">
                <a:pos x="197839943" y="408943566"/>
              </a:cxn>
              <a:cxn ang="0">
                <a:pos x="273390397" y="332711130"/>
              </a:cxn>
              <a:cxn ang="0">
                <a:pos x="273390397" y="275859114"/>
              </a:cxn>
              <a:cxn ang="0">
                <a:pos x="226011231" y="209316888"/>
              </a:cxn>
              <a:cxn ang="0">
                <a:pos x="46739037" y="123393439"/>
              </a:cxn>
              <a:cxn ang="0">
                <a:pos x="46739037" y="123393439"/>
              </a:cxn>
              <a:cxn ang="0">
                <a:pos x="131893029" y="28426008"/>
              </a:cxn>
              <a:cxn ang="0">
                <a:pos x="226011231" y="123393439"/>
              </a:cxn>
              <a:cxn ang="0">
                <a:pos x="131893029" y="228052686"/>
              </a:cxn>
              <a:cxn ang="0">
                <a:pos x="46739037" y="123393439"/>
              </a:cxn>
              <a:cxn ang="0">
                <a:pos x="245219109" y="323666345"/>
              </a:cxn>
              <a:cxn ang="0">
                <a:pos x="245219109" y="323666345"/>
              </a:cxn>
              <a:cxn ang="0">
                <a:pos x="188235604" y="380518362"/>
              </a:cxn>
              <a:cxn ang="0">
                <a:pos x="84513863" y="380518362"/>
              </a:cxn>
              <a:cxn ang="0">
                <a:pos x="18567749" y="323666345"/>
              </a:cxn>
              <a:cxn ang="0">
                <a:pos x="18567749" y="285550127"/>
              </a:cxn>
              <a:cxn ang="0">
                <a:pos x="65946915" y="228052686"/>
              </a:cxn>
              <a:cxn ang="0">
                <a:pos x="131893029" y="257124119"/>
              </a:cxn>
              <a:cxn ang="0">
                <a:pos x="197839943" y="228052686"/>
              </a:cxn>
              <a:cxn ang="0">
                <a:pos x="245219109" y="285550127"/>
              </a:cxn>
              <a:cxn ang="0">
                <a:pos x="245219109" y="323666345"/>
              </a:cxn>
              <a:cxn ang="0">
                <a:pos x="282353807" y="104658444"/>
              </a:cxn>
              <a:cxn ang="0">
                <a:pos x="282353807" y="104658444"/>
              </a:cxn>
              <a:cxn ang="0">
                <a:pos x="386075548" y="104658444"/>
              </a:cxn>
              <a:cxn ang="0">
                <a:pos x="395679887" y="85277221"/>
              </a:cxn>
              <a:cxn ang="0">
                <a:pos x="386075548" y="76232436"/>
              </a:cxn>
              <a:cxn ang="0">
                <a:pos x="282353807" y="76232436"/>
              </a:cxn>
              <a:cxn ang="0">
                <a:pos x="273390397" y="85277221"/>
              </a:cxn>
              <a:cxn ang="0">
                <a:pos x="282353807" y="104658444"/>
              </a:cxn>
              <a:cxn ang="0">
                <a:pos x="386075548" y="304285122"/>
              </a:cxn>
              <a:cxn ang="0">
                <a:pos x="386075548" y="304285122"/>
              </a:cxn>
              <a:cxn ang="0">
                <a:pos x="311166024" y="304285122"/>
              </a:cxn>
              <a:cxn ang="0">
                <a:pos x="301561685" y="313976136"/>
              </a:cxn>
              <a:cxn ang="0">
                <a:pos x="311166024" y="332711130"/>
              </a:cxn>
              <a:cxn ang="0">
                <a:pos x="386075548" y="332711130"/>
              </a:cxn>
              <a:cxn ang="0">
                <a:pos x="395679887" y="313976136"/>
              </a:cxn>
              <a:cxn ang="0">
                <a:pos x="386075548" y="304285122"/>
              </a:cxn>
              <a:cxn ang="0">
                <a:pos x="386075548" y="152465675"/>
              </a:cxn>
              <a:cxn ang="0">
                <a:pos x="386075548" y="152465675"/>
              </a:cxn>
              <a:cxn ang="0">
                <a:pos x="282353807" y="152465675"/>
              </a:cxn>
              <a:cxn ang="0">
                <a:pos x="273390397" y="161510460"/>
              </a:cxn>
              <a:cxn ang="0">
                <a:pos x="282353807" y="180891684"/>
              </a:cxn>
              <a:cxn ang="0">
                <a:pos x="386075548" y="180891684"/>
              </a:cxn>
              <a:cxn ang="0">
                <a:pos x="395679887" y="161510460"/>
              </a:cxn>
              <a:cxn ang="0">
                <a:pos x="386075548" y="152465675"/>
              </a:cxn>
              <a:cxn ang="0">
                <a:pos x="386075548" y="228052686"/>
              </a:cxn>
              <a:cxn ang="0">
                <a:pos x="386075548" y="228052686"/>
              </a:cxn>
              <a:cxn ang="0">
                <a:pos x="311166024" y="228052686"/>
              </a:cxn>
              <a:cxn ang="0">
                <a:pos x="301561685" y="237742896"/>
              </a:cxn>
              <a:cxn ang="0">
                <a:pos x="311166024" y="257124119"/>
              </a:cxn>
              <a:cxn ang="0">
                <a:pos x="386075548" y="257124119"/>
              </a:cxn>
              <a:cxn ang="0">
                <a:pos x="395679887" y="237742896"/>
              </a:cxn>
              <a:cxn ang="0">
                <a:pos x="386075548" y="228052686"/>
              </a:cxn>
            </a:cxnLst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0" name="稻壳儿小白白(http://dwz.cn/Wu2UP)"/>
          <p:cNvSpPr/>
          <p:nvPr/>
        </p:nvSpPr>
        <p:spPr>
          <a:xfrm>
            <a:off x="6284595" y="4523105"/>
            <a:ext cx="344488" cy="509588"/>
          </a:xfrm>
          <a:custGeom>
            <a:avLst/>
            <a:gdLst/>
            <a:ahLst/>
            <a:cxnLst>
              <a:cxn ang="0">
                <a:pos x="229331618" y="209316888"/>
              </a:cxn>
              <a:cxn ang="0">
                <a:pos x="229331618" y="209316888"/>
              </a:cxn>
              <a:cxn ang="0">
                <a:pos x="257836390" y="123393439"/>
              </a:cxn>
              <a:cxn ang="0">
                <a:pos x="143170179" y="0"/>
              </a:cxn>
              <a:cxn ang="0">
                <a:pos x="29152699" y="123393439"/>
              </a:cxn>
              <a:cxn ang="0">
                <a:pos x="47939369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6444141" y="408943566"/>
              </a:cxn>
              <a:cxn ang="0">
                <a:pos x="200178918" y="408943566"/>
              </a:cxn>
              <a:cxn ang="0">
                <a:pos x="276623059" y="332711130"/>
              </a:cxn>
              <a:cxn ang="0">
                <a:pos x="276623059" y="275859114"/>
              </a:cxn>
              <a:cxn ang="0">
                <a:pos x="229331618" y="209316888"/>
              </a:cxn>
              <a:cxn ang="0">
                <a:pos x="47939369" y="123393439"/>
              </a:cxn>
              <a:cxn ang="0">
                <a:pos x="47939369" y="123393439"/>
              </a:cxn>
              <a:cxn ang="0">
                <a:pos x="143170179" y="28426008"/>
              </a:cxn>
              <a:cxn ang="0">
                <a:pos x="229331618" y="123393439"/>
              </a:cxn>
              <a:cxn ang="0">
                <a:pos x="143170179" y="228052686"/>
              </a:cxn>
              <a:cxn ang="0">
                <a:pos x="47939369" y="123393439"/>
              </a:cxn>
              <a:cxn ang="0">
                <a:pos x="257836390" y="323666345"/>
              </a:cxn>
              <a:cxn ang="0">
                <a:pos x="257836390" y="323666345"/>
              </a:cxn>
              <a:cxn ang="0">
                <a:pos x="191109547" y="380518362"/>
              </a:cxn>
              <a:cxn ang="0">
                <a:pos x="86161439" y="380518362"/>
              </a:cxn>
              <a:cxn ang="0">
                <a:pos x="29152699" y="323666345"/>
              </a:cxn>
              <a:cxn ang="0">
                <a:pos x="29152699" y="285550127"/>
              </a:cxn>
              <a:cxn ang="0">
                <a:pos x="76444141" y="228052686"/>
              </a:cxn>
              <a:cxn ang="0">
                <a:pos x="143170179" y="257124119"/>
              </a:cxn>
              <a:cxn ang="0">
                <a:pos x="210544949" y="228052686"/>
              </a:cxn>
              <a:cxn ang="0">
                <a:pos x="257836390" y="285550127"/>
              </a:cxn>
              <a:cxn ang="0">
                <a:pos x="257836390" y="323666345"/>
              </a:cxn>
            </a:cxnLst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1" name="稻壳儿小白白(http://dwz.cn/Wu2UP)"/>
          <p:cNvSpPr/>
          <p:nvPr/>
        </p:nvSpPr>
        <p:spPr>
          <a:xfrm>
            <a:off x="5378133" y="4508818"/>
            <a:ext cx="520700" cy="520700"/>
          </a:xfrm>
          <a:custGeom>
            <a:avLst/>
            <a:gdLst/>
            <a:ahLst/>
            <a:cxnLst>
              <a:cxn ang="0">
                <a:pos x="407464197" y="19310829"/>
              </a:cxn>
              <a:cxn ang="0">
                <a:pos x="407464197" y="19310829"/>
              </a:cxn>
              <a:cxn ang="0">
                <a:pos x="341162800" y="19310829"/>
              </a:cxn>
              <a:cxn ang="0">
                <a:pos x="265205588" y="104923858"/>
              </a:cxn>
              <a:cxn ang="0">
                <a:pos x="113935418" y="47634021"/>
              </a:cxn>
              <a:cxn ang="0">
                <a:pos x="66301397" y="57289837"/>
              </a:cxn>
              <a:cxn ang="0">
                <a:pos x="66301397" y="113935418"/>
              </a:cxn>
              <a:cxn ang="0">
                <a:pos x="170580999" y="199547644"/>
              </a:cxn>
              <a:cxn ang="0">
                <a:pos x="104279602" y="265849844"/>
              </a:cxn>
              <a:cxn ang="0">
                <a:pos x="37978205" y="246538212"/>
              </a:cxn>
              <a:cxn ang="0">
                <a:pos x="18667376" y="256194028"/>
              </a:cxn>
              <a:cxn ang="0">
                <a:pos x="9655816" y="284517219"/>
              </a:cxn>
              <a:cxn ang="0">
                <a:pos x="84968773" y="341162800"/>
              </a:cxn>
              <a:cxn ang="0">
                <a:pos x="142258610" y="408107651"/>
              </a:cxn>
              <a:cxn ang="0">
                <a:pos x="170580999" y="398452637"/>
              </a:cxn>
              <a:cxn ang="0">
                <a:pos x="170580999" y="379141006"/>
              </a:cxn>
              <a:cxn ang="0">
                <a:pos x="160925986" y="322495425"/>
              </a:cxn>
              <a:cxn ang="0">
                <a:pos x="227227382" y="256194028"/>
              </a:cxn>
              <a:cxn ang="0">
                <a:pos x="312839609" y="360473630"/>
              </a:cxn>
              <a:cxn ang="0">
                <a:pos x="369485992" y="360473630"/>
              </a:cxn>
              <a:cxn ang="0">
                <a:pos x="379141006" y="312839609"/>
              </a:cxn>
              <a:cxn ang="0">
                <a:pos x="321851971" y="161569439"/>
              </a:cxn>
              <a:cxn ang="0">
                <a:pos x="397808382" y="75957213"/>
              </a:cxn>
              <a:cxn ang="0">
                <a:pos x="407464197" y="19310829"/>
              </a:cxn>
              <a:cxn ang="0">
                <a:pos x="388153368" y="66944851"/>
              </a:cxn>
              <a:cxn ang="0">
                <a:pos x="388153368" y="66944851"/>
              </a:cxn>
              <a:cxn ang="0">
                <a:pos x="293528779" y="161569439"/>
              </a:cxn>
              <a:cxn ang="0">
                <a:pos x="350818616" y="312839609"/>
              </a:cxn>
              <a:cxn ang="0">
                <a:pos x="350818616" y="341162800"/>
              </a:cxn>
              <a:cxn ang="0">
                <a:pos x="321851971" y="341162800"/>
              </a:cxn>
              <a:cxn ang="0">
                <a:pos x="236883198" y="218215822"/>
              </a:cxn>
              <a:cxn ang="0">
                <a:pos x="132602794" y="312839609"/>
              </a:cxn>
              <a:cxn ang="0">
                <a:pos x="151913623" y="379141006"/>
              </a:cxn>
              <a:cxn ang="0">
                <a:pos x="104279602" y="322495425"/>
              </a:cxn>
              <a:cxn ang="0">
                <a:pos x="37978205" y="274861404"/>
              </a:cxn>
              <a:cxn ang="0">
                <a:pos x="104279602" y="294172233"/>
              </a:cxn>
              <a:cxn ang="0">
                <a:pos x="208560007" y="189892631"/>
              </a:cxn>
              <a:cxn ang="0">
                <a:pos x="84968773" y="94624589"/>
              </a:cxn>
              <a:cxn ang="0">
                <a:pos x="84968773" y="75957213"/>
              </a:cxn>
              <a:cxn ang="0">
                <a:pos x="113935418" y="75957213"/>
              </a:cxn>
              <a:cxn ang="0">
                <a:pos x="265205588" y="132602794"/>
              </a:cxn>
              <a:cxn ang="0">
                <a:pos x="359830176" y="37978205"/>
              </a:cxn>
              <a:cxn ang="0">
                <a:pos x="388153368" y="37978205"/>
              </a:cxn>
              <a:cxn ang="0">
                <a:pos x="388153368" y="66944851"/>
              </a:cxn>
            </a:cxnLst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2" name="稻壳儿小白白(http://dwz.cn/Wu2UP)"/>
          <p:cNvSpPr/>
          <p:nvPr/>
        </p:nvSpPr>
        <p:spPr>
          <a:xfrm>
            <a:off x="4574858" y="4534218"/>
            <a:ext cx="509587" cy="495300"/>
          </a:xfrm>
          <a:custGeom>
            <a:avLst/>
            <a:gdLst/>
            <a:ahLst/>
            <a:cxnLst>
              <a:cxn ang="0">
                <a:pos x="389560775" y="47379166"/>
              </a:cxn>
              <a:cxn ang="0">
                <a:pos x="389560775" y="47379166"/>
              </a:cxn>
              <a:cxn ang="0">
                <a:pos x="352090859" y="9603539"/>
              </a:cxn>
              <a:cxn ang="0">
                <a:pos x="313974716" y="9603539"/>
              </a:cxn>
              <a:cxn ang="0">
                <a:pos x="266167578" y="85153992"/>
              </a:cxn>
              <a:cxn ang="0">
                <a:pos x="266167578" y="122289490"/>
              </a:cxn>
              <a:cxn ang="0">
                <a:pos x="284902536" y="141497368"/>
              </a:cxn>
              <a:cxn ang="0">
                <a:pos x="228051435" y="207443482"/>
              </a:cxn>
              <a:cxn ang="0">
                <a:pos x="151819149" y="273390397"/>
              </a:cxn>
              <a:cxn ang="0">
                <a:pos x="123393197" y="254182519"/>
              </a:cxn>
              <a:cxn ang="0">
                <a:pos x="85277054" y="254182519"/>
              </a:cxn>
              <a:cxn ang="0">
                <a:pos x="18734958" y="311166024"/>
              </a:cxn>
              <a:cxn ang="0">
                <a:pos x="18734958" y="339337311"/>
              </a:cxn>
              <a:cxn ang="0">
                <a:pos x="56851101" y="377112138"/>
              </a:cxn>
              <a:cxn ang="0">
                <a:pos x="123393197" y="377112138"/>
              </a:cxn>
              <a:cxn ang="0">
                <a:pos x="275858573" y="263786858"/>
              </a:cxn>
              <a:cxn ang="0">
                <a:pos x="389560775" y="122289490"/>
              </a:cxn>
              <a:cxn ang="0">
                <a:pos x="389560775" y="47379166"/>
              </a:cxn>
              <a:cxn ang="0">
                <a:pos x="370825817" y="103721741"/>
              </a:cxn>
              <a:cxn ang="0">
                <a:pos x="370825817" y="103721741"/>
              </a:cxn>
              <a:cxn ang="0">
                <a:pos x="266167578" y="245219109"/>
              </a:cxn>
              <a:cxn ang="0">
                <a:pos x="104658239" y="357904260"/>
              </a:cxn>
              <a:cxn ang="0">
                <a:pos x="66542096" y="357904260"/>
              </a:cxn>
              <a:cxn ang="0">
                <a:pos x="47160910" y="339337311"/>
              </a:cxn>
              <a:cxn ang="0">
                <a:pos x="47160910" y="311166024"/>
              </a:cxn>
              <a:cxn ang="0">
                <a:pos x="94967244" y="282993936"/>
              </a:cxn>
              <a:cxn ang="0">
                <a:pos x="114348429" y="282993936"/>
              </a:cxn>
              <a:cxn ang="0">
                <a:pos x="142774382" y="311166024"/>
              </a:cxn>
              <a:cxn ang="0">
                <a:pos x="323018679" y="141497368"/>
              </a:cxn>
              <a:cxn ang="0">
                <a:pos x="284902536" y="112685151"/>
              </a:cxn>
              <a:cxn ang="0">
                <a:pos x="284902536" y="85153992"/>
              </a:cxn>
              <a:cxn ang="0">
                <a:pos x="323018679" y="37775627"/>
              </a:cxn>
              <a:cxn ang="0">
                <a:pos x="352090859" y="37775627"/>
              </a:cxn>
              <a:cxn ang="0">
                <a:pos x="370825817" y="65946915"/>
              </a:cxn>
              <a:cxn ang="0">
                <a:pos x="370825817" y="103721741"/>
              </a:cxn>
            </a:cxnLst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3" name="稻壳儿小白白(http://dwz.cn/Wu2UP)"/>
          <p:cNvSpPr/>
          <p:nvPr/>
        </p:nvSpPr>
        <p:spPr>
          <a:xfrm>
            <a:off x="3746183" y="4534218"/>
            <a:ext cx="511175" cy="473075"/>
          </a:xfrm>
          <a:custGeom>
            <a:avLst/>
            <a:gdLst/>
            <a:ahLst/>
            <a:cxnLst>
              <a:cxn ang="0">
                <a:pos x="382891844" y="0"/>
              </a:cxn>
              <a:cxn ang="0">
                <a:pos x="382891844" y="0"/>
              </a:cxn>
              <a:cxn ang="0">
                <a:pos x="267829093" y="75221330"/>
              </a:cxn>
              <a:cxn ang="0">
                <a:pos x="105311725" y="75221330"/>
              </a:cxn>
              <a:cxn ang="0">
                <a:pos x="0" y="170373551"/>
              </a:cxn>
              <a:cxn ang="0">
                <a:pos x="76708501" y="255238395"/>
              </a:cxn>
              <a:cxn ang="0">
                <a:pos x="76708501" y="359391870"/>
              </a:cxn>
              <a:cxn ang="0">
                <a:pos x="105311725" y="378678897"/>
              </a:cxn>
              <a:cxn ang="0">
                <a:pos x="143665976" y="378678897"/>
              </a:cxn>
              <a:cxn ang="0">
                <a:pos x="172268394" y="359391870"/>
              </a:cxn>
              <a:cxn ang="0">
                <a:pos x="172268394" y="255238395"/>
              </a:cxn>
              <a:cxn ang="0">
                <a:pos x="267829093" y="255238395"/>
              </a:cxn>
              <a:cxn ang="0">
                <a:pos x="382891844" y="331102787"/>
              </a:cxn>
              <a:cxn ang="0">
                <a:pos x="411495069" y="302814506"/>
              </a:cxn>
              <a:cxn ang="0">
                <a:pos x="411495069" y="28288281"/>
              </a:cxn>
              <a:cxn ang="0">
                <a:pos x="382891844" y="0"/>
              </a:cxn>
              <a:cxn ang="0">
                <a:pos x="143665976" y="340747102"/>
              </a:cxn>
              <a:cxn ang="0">
                <a:pos x="143665976" y="340747102"/>
              </a:cxn>
              <a:cxn ang="0">
                <a:pos x="134564803" y="359391870"/>
              </a:cxn>
              <a:cxn ang="0">
                <a:pos x="115062751" y="359391870"/>
              </a:cxn>
              <a:cxn ang="0">
                <a:pos x="105311725" y="340747102"/>
              </a:cxn>
              <a:cxn ang="0">
                <a:pos x="105311725" y="255238395"/>
              </a:cxn>
              <a:cxn ang="0">
                <a:pos x="143665976" y="255238395"/>
              </a:cxn>
              <a:cxn ang="0">
                <a:pos x="143665976" y="340747102"/>
              </a:cxn>
              <a:cxn ang="0">
                <a:pos x="210622644" y="226950114"/>
              </a:cxn>
              <a:cxn ang="0">
                <a:pos x="210622644" y="226950114"/>
              </a:cxn>
              <a:cxn ang="0">
                <a:pos x="105311725" y="226950114"/>
              </a:cxn>
              <a:cxn ang="0">
                <a:pos x="28603224" y="170373551"/>
              </a:cxn>
              <a:cxn ang="0">
                <a:pos x="105311725" y="104152673"/>
              </a:cxn>
              <a:cxn ang="0">
                <a:pos x="210622644" y="104152673"/>
              </a:cxn>
              <a:cxn ang="0">
                <a:pos x="210622644" y="226950114"/>
              </a:cxn>
              <a:cxn ang="0">
                <a:pos x="267829093" y="226950114"/>
              </a:cxn>
              <a:cxn ang="0">
                <a:pos x="267829093" y="226950114"/>
              </a:cxn>
              <a:cxn ang="0">
                <a:pos x="230124696" y="226950114"/>
              </a:cxn>
              <a:cxn ang="0">
                <a:pos x="230124696" y="104152673"/>
              </a:cxn>
              <a:cxn ang="0">
                <a:pos x="267829093" y="104152673"/>
              </a:cxn>
              <a:cxn ang="0">
                <a:pos x="267829093" y="226950114"/>
              </a:cxn>
              <a:cxn ang="0">
                <a:pos x="382891844" y="302814506"/>
              </a:cxn>
              <a:cxn ang="0">
                <a:pos x="382891844" y="302814506"/>
              </a:cxn>
              <a:cxn ang="0">
                <a:pos x="297082171" y="246237943"/>
              </a:cxn>
              <a:cxn ang="0">
                <a:pos x="297082171" y="94509159"/>
              </a:cxn>
              <a:cxn ang="0">
                <a:pos x="382891844" y="28288281"/>
              </a:cxn>
              <a:cxn ang="0">
                <a:pos x="382891844" y="302814506"/>
              </a:cxn>
            </a:cxnLst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4" name="稻壳儿小白白(http://dwz.cn/Wu2UP)"/>
          <p:cNvSpPr/>
          <p:nvPr/>
        </p:nvSpPr>
        <p:spPr>
          <a:xfrm>
            <a:off x="2965133" y="4523105"/>
            <a:ext cx="390525" cy="509588"/>
          </a:xfrm>
          <a:custGeom>
            <a:avLst/>
            <a:gdLst/>
            <a:ahLst/>
            <a:cxnLst>
              <a:cxn ang="0">
                <a:pos x="46942388" y="247433910"/>
              </a:cxn>
              <a:cxn ang="0">
                <a:pos x="46942388" y="247433910"/>
              </a:cxn>
              <a:cxn ang="0">
                <a:pos x="46942388" y="237742896"/>
              </a:cxn>
              <a:cxn ang="0">
                <a:pos x="18648170" y="237742896"/>
              </a:cxn>
              <a:cxn ang="0">
                <a:pos x="28294218" y="266168904"/>
              </a:cxn>
              <a:cxn ang="0">
                <a:pos x="46942388" y="247433910"/>
              </a:cxn>
              <a:cxn ang="0">
                <a:pos x="293227340" y="38116218"/>
              </a:cxn>
              <a:cxn ang="0">
                <a:pos x="293227340" y="38116218"/>
              </a:cxn>
              <a:cxn ang="0">
                <a:pos x="0" y="323666345"/>
              </a:cxn>
              <a:cxn ang="0">
                <a:pos x="18648170" y="342401340"/>
              </a:cxn>
              <a:cxn ang="0">
                <a:pos x="312518634" y="57497441"/>
              </a:cxn>
              <a:cxn ang="0">
                <a:pos x="293227340" y="38116218"/>
              </a:cxn>
              <a:cxn ang="0">
                <a:pos x="94527097" y="85277221"/>
              </a:cxn>
              <a:cxn ang="0">
                <a:pos x="94527097" y="85277221"/>
              </a:cxn>
              <a:cxn ang="0">
                <a:pos x="160760779" y="28426008"/>
              </a:cxn>
              <a:cxn ang="0">
                <a:pos x="217991536" y="66542226"/>
              </a:cxn>
              <a:cxn ang="0">
                <a:pos x="236639706" y="47807231"/>
              </a:cxn>
              <a:cxn ang="0">
                <a:pos x="160760779" y="0"/>
              </a:cxn>
              <a:cxn ang="0">
                <a:pos x="75878927" y="85277221"/>
              </a:cxn>
              <a:cxn ang="0">
                <a:pos x="75878927" y="219007901"/>
              </a:cxn>
              <a:cxn ang="0">
                <a:pos x="94527097" y="190581893"/>
              </a:cxn>
              <a:cxn ang="0">
                <a:pos x="94527097" y="85277221"/>
              </a:cxn>
              <a:cxn ang="0">
                <a:pos x="160760779" y="275859114"/>
              </a:cxn>
              <a:cxn ang="0">
                <a:pos x="160760779" y="275859114"/>
              </a:cxn>
              <a:cxn ang="0">
                <a:pos x="132466561" y="266168904"/>
              </a:cxn>
              <a:cxn ang="0">
                <a:pos x="113175268" y="285550127"/>
              </a:cxn>
              <a:cxn ang="0">
                <a:pos x="160760779" y="304285122"/>
              </a:cxn>
              <a:cxn ang="0">
                <a:pos x="245642631" y="219007901"/>
              </a:cxn>
              <a:cxn ang="0">
                <a:pos x="245642631" y="152465675"/>
              </a:cxn>
              <a:cxn ang="0">
                <a:pos x="226993659" y="180891684"/>
              </a:cxn>
              <a:cxn ang="0">
                <a:pos x="226993659" y="219007901"/>
              </a:cxn>
              <a:cxn ang="0">
                <a:pos x="160760779" y="275859114"/>
              </a:cxn>
              <a:cxn ang="0">
                <a:pos x="160760779" y="332711130"/>
              </a:cxn>
              <a:cxn ang="0">
                <a:pos x="160760779" y="332711130"/>
              </a:cxn>
              <a:cxn ang="0">
                <a:pos x="94527097" y="304285122"/>
              </a:cxn>
              <a:cxn ang="0">
                <a:pos x="75878927" y="323666345"/>
              </a:cxn>
              <a:cxn ang="0">
                <a:pos x="151114731" y="352092354"/>
              </a:cxn>
              <a:cxn ang="0">
                <a:pos x="151114731" y="380518362"/>
              </a:cxn>
              <a:cxn ang="0">
                <a:pos x="132466561" y="380518362"/>
              </a:cxn>
              <a:cxn ang="0">
                <a:pos x="122821315" y="390208571"/>
              </a:cxn>
              <a:cxn ang="0">
                <a:pos x="132466561" y="408943566"/>
              </a:cxn>
              <a:cxn ang="0">
                <a:pos x="189054195" y="408943566"/>
              </a:cxn>
              <a:cxn ang="0">
                <a:pos x="198700243" y="390208571"/>
              </a:cxn>
              <a:cxn ang="0">
                <a:pos x="189054195" y="380518362"/>
              </a:cxn>
              <a:cxn ang="0">
                <a:pos x="170406025" y="380518362"/>
              </a:cxn>
              <a:cxn ang="0">
                <a:pos x="170406025" y="352092354"/>
              </a:cxn>
              <a:cxn ang="0">
                <a:pos x="302873388" y="237742896"/>
              </a:cxn>
              <a:cxn ang="0">
                <a:pos x="274579170" y="237742896"/>
              </a:cxn>
              <a:cxn ang="0">
                <a:pos x="160760779" y="332711130"/>
              </a:cxn>
            </a:cxnLst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5" name="稻壳儿小白白(http://dwz.cn/Wu2UP)"/>
          <p:cNvSpPr/>
          <p:nvPr/>
        </p:nvSpPr>
        <p:spPr>
          <a:xfrm>
            <a:off x="2184083" y="4523105"/>
            <a:ext cx="354012" cy="509588"/>
          </a:xfrm>
          <a:custGeom>
            <a:avLst/>
            <a:gdLst/>
            <a:ahLst/>
            <a:cxnLst>
              <a:cxn ang="0">
                <a:pos x="282261040" y="237742896"/>
              </a:cxn>
              <a:cxn ang="0">
                <a:pos x="282261040" y="237742896"/>
              </a:cxn>
              <a:cxn ang="0">
                <a:pos x="254162236" y="237742896"/>
              </a:cxn>
              <a:cxn ang="0">
                <a:pos x="141130120" y="332711130"/>
              </a:cxn>
              <a:cxn ang="0">
                <a:pos x="28098004" y="237742896"/>
              </a:cxn>
              <a:cxn ang="0">
                <a:pos x="0" y="237742896"/>
              </a:cxn>
              <a:cxn ang="0">
                <a:pos x="131551818" y="352092354"/>
              </a:cxn>
              <a:cxn ang="0">
                <a:pos x="131551818" y="380518362"/>
              </a:cxn>
              <a:cxn ang="0">
                <a:pos x="113032116" y="380518362"/>
              </a:cxn>
              <a:cxn ang="0">
                <a:pos x="103453015" y="390208571"/>
              </a:cxn>
              <a:cxn ang="0">
                <a:pos x="113032116" y="408943566"/>
              </a:cxn>
              <a:cxn ang="0">
                <a:pos x="169228924" y="408943566"/>
              </a:cxn>
              <a:cxn ang="0">
                <a:pos x="178808025" y="390208571"/>
              </a:cxn>
              <a:cxn ang="0">
                <a:pos x="169228924" y="380518362"/>
              </a:cxn>
              <a:cxn ang="0">
                <a:pos x="150709221" y="380518362"/>
              </a:cxn>
              <a:cxn ang="0">
                <a:pos x="150709221" y="352092354"/>
              </a:cxn>
              <a:cxn ang="0">
                <a:pos x="282261040" y="237742896"/>
              </a:cxn>
              <a:cxn ang="0">
                <a:pos x="141130120" y="304285122"/>
              </a:cxn>
              <a:cxn ang="0">
                <a:pos x="141130120" y="304285122"/>
              </a:cxn>
              <a:cxn ang="0">
                <a:pos x="225425732" y="219007901"/>
              </a:cxn>
              <a:cxn ang="0">
                <a:pos x="225425732" y="85277221"/>
              </a:cxn>
              <a:cxn ang="0">
                <a:pos x="141130120" y="0"/>
              </a:cxn>
              <a:cxn ang="0">
                <a:pos x="56835308" y="85277221"/>
              </a:cxn>
              <a:cxn ang="0">
                <a:pos x="56835308" y="219007901"/>
              </a:cxn>
              <a:cxn ang="0">
                <a:pos x="141130120" y="304285122"/>
              </a:cxn>
              <a:cxn ang="0">
                <a:pos x="75355010" y="85277221"/>
              </a:cxn>
              <a:cxn ang="0">
                <a:pos x="75355010" y="85277221"/>
              </a:cxn>
              <a:cxn ang="0">
                <a:pos x="141130120" y="28426008"/>
              </a:cxn>
              <a:cxn ang="0">
                <a:pos x="206906029" y="85277221"/>
              </a:cxn>
              <a:cxn ang="0">
                <a:pos x="206906029" y="219007901"/>
              </a:cxn>
              <a:cxn ang="0">
                <a:pos x="141130120" y="275859114"/>
              </a:cxn>
              <a:cxn ang="0">
                <a:pos x="75355010" y="219007901"/>
              </a:cxn>
              <a:cxn ang="0">
                <a:pos x="75355010" y="85277221"/>
              </a:cxn>
            </a:cxnLst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6" name="稻壳儿小白白(http://dwz.cn/Wu2UP)"/>
          <p:cNvSpPr/>
          <p:nvPr/>
        </p:nvSpPr>
        <p:spPr>
          <a:xfrm>
            <a:off x="9491345" y="3692843"/>
            <a:ext cx="509588" cy="511175"/>
          </a:xfrm>
          <a:custGeom>
            <a:avLst/>
            <a:gdLst/>
            <a:ahLst/>
            <a:cxnLst>
              <a:cxn ang="0">
                <a:pos x="389562343" y="9130086"/>
              </a:cxn>
              <a:cxn ang="0">
                <a:pos x="389562343" y="9130086"/>
              </a:cxn>
              <a:cxn ang="0">
                <a:pos x="0" y="201507123"/>
              </a:cxn>
              <a:cxn ang="0">
                <a:pos x="123393439" y="278457938"/>
              </a:cxn>
              <a:cxn ang="0">
                <a:pos x="199626678" y="412143525"/>
              </a:cxn>
              <a:cxn ang="0">
                <a:pos x="399253357" y="18911860"/>
              </a:cxn>
              <a:cxn ang="0">
                <a:pos x="389562343" y="9130086"/>
              </a:cxn>
              <a:cxn ang="0">
                <a:pos x="47807231" y="201507123"/>
              </a:cxn>
              <a:cxn ang="0">
                <a:pos x="47807231" y="201507123"/>
              </a:cxn>
              <a:cxn ang="0">
                <a:pos x="342401340" y="57387267"/>
              </a:cxn>
              <a:cxn ang="0">
                <a:pos x="133084452" y="249112617"/>
              </a:cxn>
              <a:cxn ang="0">
                <a:pos x="47807231" y="201507123"/>
              </a:cxn>
              <a:cxn ang="0">
                <a:pos x="199626678" y="364538839"/>
              </a:cxn>
              <a:cxn ang="0">
                <a:pos x="199626678" y="364538839"/>
              </a:cxn>
              <a:cxn ang="0">
                <a:pos x="152465675" y="258894390"/>
              </a:cxn>
              <a:cxn ang="0">
                <a:pos x="352092354" y="66516546"/>
              </a:cxn>
              <a:cxn ang="0">
                <a:pos x="199626678" y="364538839"/>
              </a:cxn>
            </a:cxnLst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7" name="稻壳儿小白白(http://dwz.cn/Wu2UP)"/>
          <p:cNvSpPr/>
          <p:nvPr/>
        </p:nvSpPr>
        <p:spPr>
          <a:xfrm>
            <a:off x="8665845" y="3703955"/>
            <a:ext cx="509588" cy="496888"/>
          </a:xfrm>
          <a:custGeom>
            <a:avLst/>
            <a:gdLst/>
            <a:ahLst/>
            <a:cxnLst>
              <a:cxn ang="0">
                <a:pos x="209316888" y="0"/>
              </a:cxn>
              <a:cxn ang="0">
                <a:pos x="209316888" y="0"/>
              </a:cxn>
              <a:cxn ang="0">
                <a:pos x="0" y="114053857"/>
              </a:cxn>
              <a:cxn ang="0">
                <a:pos x="0" y="351181815"/>
              </a:cxn>
              <a:cxn ang="0">
                <a:pos x="57497441" y="398220813"/>
              </a:cxn>
              <a:cxn ang="0">
                <a:pos x="361782563" y="398220813"/>
              </a:cxn>
              <a:cxn ang="0">
                <a:pos x="408943566" y="351181815"/>
              </a:cxn>
              <a:cxn ang="0">
                <a:pos x="408943566" y="114053857"/>
              </a:cxn>
              <a:cxn ang="0">
                <a:pos x="209316888" y="0"/>
              </a:cxn>
              <a:cxn ang="0">
                <a:pos x="29071433" y="351181815"/>
              </a:cxn>
              <a:cxn ang="0">
                <a:pos x="29071433" y="351181815"/>
              </a:cxn>
              <a:cxn ang="0">
                <a:pos x="29071433" y="152071810"/>
              </a:cxn>
              <a:cxn ang="0">
                <a:pos x="142774662" y="246793593"/>
              </a:cxn>
              <a:cxn ang="0">
                <a:pos x="29071433" y="360847451"/>
              </a:cxn>
              <a:cxn ang="0">
                <a:pos x="29071433" y="351181815"/>
              </a:cxn>
              <a:cxn ang="0">
                <a:pos x="47807231" y="379534132"/>
              </a:cxn>
              <a:cxn ang="0">
                <a:pos x="47807231" y="379534132"/>
              </a:cxn>
              <a:cxn ang="0">
                <a:pos x="162155885" y="256459229"/>
              </a:cxn>
              <a:cxn ang="0">
                <a:pos x="209316888" y="284811546"/>
              </a:cxn>
              <a:cxn ang="0">
                <a:pos x="247433910" y="256459229"/>
              </a:cxn>
              <a:cxn ang="0">
                <a:pos x="361782563" y="379534132"/>
              </a:cxn>
              <a:cxn ang="0">
                <a:pos x="47807231" y="379534132"/>
              </a:cxn>
              <a:cxn ang="0">
                <a:pos x="380518362" y="351181815"/>
              </a:cxn>
              <a:cxn ang="0">
                <a:pos x="380518362" y="351181815"/>
              </a:cxn>
              <a:cxn ang="0">
                <a:pos x="380518362" y="360847451"/>
              </a:cxn>
              <a:cxn ang="0">
                <a:pos x="266168904" y="246793593"/>
              </a:cxn>
              <a:cxn ang="0">
                <a:pos x="380518362" y="152071810"/>
              </a:cxn>
              <a:cxn ang="0">
                <a:pos x="380518362" y="351181815"/>
              </a:cxn>
              <a:cxn ang="0">
                <a:pos x="209316888" y="256459229"/>
              </a:cxn>
              <a:cxn ang="0">
                <a:pos x="209316888" y="256459229"/>
              </a:cxn>
              <a:cxn ang="0">
                <a:pos x="29071433" y="123719493"/>
              </a:cxn>
              <a:cxn ang="0">
                <a:pos x="209316888" y="28996907"/>
              </a:cxn>
              <a:cxn ang="0">
                <a:pos x="380518362" y="123719493"/>
              </a:cxn>
              <a:cxn ang="0">
                <a:pos x="209316888" y="256459229"/>
              </a:cxn>
            </a:cxnLst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8" name="稻壳儿小白白(http://dwz.cn/Wu2UP)"/>
          <p:cNvSpPr/>
          <p:nvPr/>
        </p:nvSpPr>
        <p:spPr>
          <a:xfrm>
            <a:off x="7846695" y="3765868"/>
            <a:ext cx="509588" cy="377825"/>
          </a:xfrm>
          <a:custGeom>
            <a:avLst/>
            <a:gdLst/>
            <a:ahLst/>
            <a:cxnLst>
              <a:cxn ang="0">
                <a:pos x="218361673" y="179413243"/>
              </a:cxn>
              <a:cxn ang="0">
                <a:pos x="218361673" y="179413243"/>
              </a:cxn>
              <a:cxn ang="0">
                <a:pos x="66542226" y="179413243"/>
              </a:cxn>
              <a:cxn ang="0">
                <a:pos x="47161003" y="188384185"/>
              </a:cxn>
              <a:cxn ang="0">
                <a:pos x="66542226" y="197995509"/>
              </a:cxn>
              <a:cxn ang="0">
                <a:pos x="218361673" y="197995509"/>
              </a:cxn>
              <a:cxn ang="0">
                <a:pos x="228052686" y="188384185"/>
              </a:cxn>
              <a:cxn ang="0">
                <a:pos x="218361673" y="179413243"/>
              </a:cxn>
              <a:cxn ang="0">
                <a:pos x="218361673" y="226189099"/>
              </a:cxn>
              <a:cxn ang="0">
                <a:pos x="218361673" y="226189099"/>
              </a:cxn>
              <a:cxn ang="0">
                <a:pos x="66542226" y="226189099"/>
              </a:cxn>
              <a:cxn ang="0">
                <a:pos x="47161003" y="235800422"/>
              </a:cxn>
              <a:cxn ang="0">
                <a:pos x="66542226" y="254382688"/>
              </a:cxn>
              <a:cxn ang="0">
                <a:pos x="218361673" y="254382688"/>
              </a:cxn>
              <a:cxn ang="0">
                <a:pos x="228052686" y="235800422"/>
              </a:cxn>
              <a:cxn ang="0">
                <a:pos x="218361673" y="22618909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7161003" y="301799726"/>
              </a:cxn>
              <a:cxn ang="0">
                <a:pos x="351446125" y="301799726"/>
              </a:cxn>
              <a:cxn ang="0">
                <a:pos x="408943566" y="254382688"/>
              </a:cxn>
              <a:cxn ang="0">
                <a:pos x="408943566" y="46775856"/>
              </a:cxn>
              <a:cxn ang="0">
                <a:pos x="351446125" y="0"/>
              </a:cxn>
              <a:cxn ang="0">
                <a:pos x="379872133" y="254382688"/>
              </a:cxn>
              <a:cxn ang="0">
                <a:pos x="379872133" y="254382688"/>
              </a:cxn>
              <a:cxn ang="0">
                <a:pos x="351446125" y="273606136"/>
              </a:cxn>
              <a:cxn ang="0">
                <a:pos x="47161003" y="273606136"/>
              </a:cxn>
              <a:cxn ang="0">
                <a:pos x="28426008" y="254382688"/>
              </a:cxn>
              <a:cxn ang="0">
                <a:pos x="28426008" y="46775856"/>
              </a:cxn>
              <a:cxn ang="0">
                <a:pos x="47161003" y="28193590"/>
              </a:cxn>
              <a:cxn ang="0">
                <a:pos x="351446125" y="28193590"/>
              </a:cxn>
              <a:cxn ang="0">
                <a:pos x="379872133" y="46775856"/>
              </a:cxn>
              <a:cxn ang="0">
                <a:pos x="379872133" y="254382688"/>
              </a:cxn>
              <a:cxn ang="0">
                <a:pos x="332711130" y="46775856"/>
              </a:cxn>
              <a:cxn ang="0">
                <a:pos x="332711130" y="46775856"/>
              </a:cxn>
              <a:cxn ang="0">
                <a:pos x="275213689" y="46775856"/>
              </a:cxn>
              <a:cxn ang="0">
                <a:pos x="256477891" y="75609827"/>
              </a:cxn>
              <a:cxn ang="0">
                <a:pos x="256477891" y="122385682"/>
              </a:cxn>
              <a:cxn ang="0">
                <a:pos x="275213689" y="150579272"/>
              </a:cxn>
              <a:cxn ang="0">
                <a:pos x="332711130" y="150579272"/>
              </a:cxn>
              <a:cxn ang="0">
                <a:pos x="351446125" y="122385682"/>
              </a:cxn>
              <a:cxn ang="0">
                <a:pos x="351446125" y="75609827"/>
              </a:cxn>
              <a:cxn ang="0">
                <a:pos x="332711130" y="46775856"/>
              </a:cxn>
              <a:cxn ang="0">
                <a:pos x="332711130" y="113414740"/>
              </a:cxn>
              <a:cxn ang="0">
                <a:pos x="332711130" y="113414740"/>
              </a:cxn>
              <a:cxn ang="0">
                <a:pos x="313329907" y="122385682"/>
              </a:cxn>
              <a:cxn ang="0">
                <a:pos x="294594913" y="122385682"/>
              </a:cxn>
              <a:cxn ang="0">
                <a:pos x="275213689" y="113414740"/>
              </a:cxn>
              <a:cxn ang="0">
                <a:pos x="275213689" y="84580769"/>
              </a:cxn>
              <a:cxn ang="0">
                <a:pos x="294594913" y="75609827"/>
              </a:cxn>
              <a:cxn ang="0">
                <a:pos x="313329907" y="75609827"/>
              </a:cxn>
              <a:cxn ang="0">
                <a:pos x="332711130" y="84580769"/>
              </a:cxn>
              <a:cxn ang="0">
                <a:pos x="332711130" y="113414740"/>
              </a:cxn>
            </a:cxnLst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9" name="稻壳儿小白白(http://dwz.cn/Wu2UP)"/>
          <p:cNvSpPr/>
          <p:nvPr/>
        </p:nvSpPr>
        <p:spPr>
          <a:xfrm>
            <a:off x="7033895" y="3765868"/>
            <a:ext cx="495300" cy="377825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46739037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6739037" y="301799726"/>
              </a:cxn>
              <a:cxn ang="0">
                <a:pos x="348940850" y="301799726"/>
              </a:cxn>
              <a:cxn ang="0">
                <a:pos x="395679887" y="254382688"/>
              </a:cxn>
              <a:cxn ang="0">
                <a:pos x="395679887" y="46775856"/>
              </a:cxn>
              <a:cxn ang="0">
                <a:pos x="348940850" y="0"/>
              </a:cxn>
              <a:cxn ang="0">
                <a:pos x="357904260" y="28193590"/>
              </a:cxn>
              <a:cxn ang="0">
                <a:pos x="357904260" y="28193590"/>
              </a:cxn>
              <a:cxn ang="0">
                <a:pos x="197839943" y="150579272"/>
              </a:cxn>
              <a:cxn ang="0">
                <a:pos x="37775627" y="28193590"/>
              </a:cxn>
              <a:cxn ang="0">
                <a:pos x="357904260" y="28193590"/>
              </a:cxn>
              <a:cxn ang="0">
                <a:pos x="18567749" y="254382688"/>
              </a:cxn>
              <a:cxn ang="0">
                <a:pos x="18567749" y="254382688"/>
              </a:cxn>
              <a:cxn ang="0">
                <a:pos x="18567749" y="46775856"/>
              </a:cxn>
              <a:cxn ang="0">
                <a:pos x="131893029" y="141608330"/>
              </a:cxn>
              <a:cxn ang="0">
                <a:pos x="18567749" y="254382688"/>
              </a:cxn>
              <a:cxn ang="0">
                <a:pos x="37775627" y="273606136"/>
              </a:cxn>
              <a:cxn ang="0">
                <a:pos x="37775627" y="273606136"/>
              </a:cxn>
              <a:cxn ang="0">
                <a:pos x="151100907" y="150579272"/>
              </a:cxn>
              <a:cxn ang="0">
                <a:pos x="197839943" y="188384185"/>
              </a:cxn>
              <a:cxn ang="0">
                <a:pos x="235614770" y="150579272"/>
              </a:cxn>
              <a:cxn ang="0">
                <a:pos x="357904260" y="273606136"/>
              </a:cxn>
              <a:cxn ang="0">
                <a:pos x="37775627" y="273606136"/>
              </a:cxn>
              <a:cxn ang="0">
                <a:pos x="377112138" y="254382688"/>
              </a:cxn>
              <a:cxn ang="0">
                <a:pos x="377112138" y="254382688"/>
              </a:cxn>
              <a:cxn ang="0">
                <a:pos x="263786858" y="141608330"/>
              </a:cxn>
              <a:cxn ang="0">
                <a:pos x="377112138" y="46775856"/>
              </a:cxn>
              <a:cxn ang="0">
                <a:pos x="377112138" y="254382688"/>
              </a:cxn>
            </a:cxnLst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0" name="稻壳儿小白白(http://dwz.cn/Wu2UP)"/>
          <p:cNvSpPr/>
          <p:nvPr/>
        </p:nvSpPr>
        <p:spPr>
          <a:xfrm>
            <a:off x="6203633" y="3703955"/>
            <a:ext cx="511175" cy="496888"/>
          </a:xfrm>
          <a:custGeom>
            <a:avLst/>
            <a:gdLst/>
            <a:ahLst/>
            <a:cxnLst>
              <a:cxn ang="0">
                <a:pos x="344537594" y="0"/>
              </a:cxn>
              <a:cxn ang="0">
                <a:pos x="344537594" y="0"/>
              </a:cxn>
              <a:cxn ang="0">
                <a:pos x="66957475" y="0"/>
              </a:cxn>
              <a:cxn ang="0">
                <a:pos x="0" y="67014859"/>
              </a:cxn>
              <a:cxn ang="0">
                <a:pos x="0" y="275145910"/>
              </a:cxn>
              <a:cxn ang="0">
                <a:pos x="66957475" y="341516180"/>
              </a:cxn>
              <a:cxn ang="0">
                <a:pos x="153417002" y="341516180"/>
              </a:cxn>
              <a:cxn ang="0">
                <a:pos x="210622644" y="398220813"/>
              </a:cxn>
              <a:cxn ang="0">
                <a:pos x="258727921" y="341516180"/>
              </a:cxn>
              <a:cxn ang="0">
                <a:pos x="344537594" y="341516180"/>
              </a:cxn>
              <a:cxn ang="0">
                <a:pos x="411495069" y="275145910"/>
              </a:cxn>
              <a:cxn ang="0">
                <a:pos x="411495069" y="67014859"/>
              </a:cxn>
              <a:cxn ang="0">
                <a:pos x="344537594" y="0"/>
              </a:cxn>
              <a:cxn ang="0">
                <a:pos x="382891844" y="275145910"/>
              </a:cxn>
              <a:cxn ang="0">
                <a:pos x="382891844" y="275145910"/>
              </a:cxn>
              <a:cxn ang="0">
                <a:pos x="344537594" y="313163863"/>
              </a:cxn>
              <a:cxn ang="0">
                <a:pos x="248976895" y="313163863"/>
              </a:cxn>
              <a:cxn ang="0">
                <a:pos x="210622644" y="360847451"/>
              </a:cxn>
              <a:cxn ang="0">
                <a:pos x="172268394" y="313163863"/>
              </a:cxn>
              <a:cxn ang="0">
                <a:pos x="66957475" y="313163863"/>
              </a:cxn>
              <a:cxn ang="0">
                <a:pos x="29253078" y="275145910"/>
              </a:cxn>
              <a:cxn ang="0">
                <a:pos x="29253078" y="56704634"/>
              </a:cxn>
              <a:cxn ang="0">
                <a:pos x="66957475" y="19331271"/>
              </a:cxn>
              <a:cxn ang="0">
                <a:pos x="344537594" y="19331271"/>
              </a:cxn>
              <a:cxn ang="0">
                <a:pos x="382891844" y="56704634"/>
              </a:cxn>
              <a:cxn ang="0">
                <a:pos x="382891844" y="275145910"/>
              </a:cxn>
            </a:cxnLst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1" name="稻壳儿小白白(http://dwz.cn/Wu2UP)"/>
          <p:cNvSpPr/>
          <p:nvPr/>
        </p:nvSpPr>
        <p:spPr>
          <a:xfrm>
            <a:off x="5389245" y="3703955"/>
            <a:ext cx="509588" cy="496888"/>
          </a:xfrm>
          <a:custGeom>
            <a:avLst/>
            <a:gdLst/>
            <a:ahLst/>
            <a:cxnLst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142774662" y="341516180"/>
              </a:cxn>
              <a:cxn ang="0">
                <a:pos x="199626678" y="398220813"/>
              </a:cxn>
              <a:cxn ang="0">
                <a:pos x="256477891" y="341516180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247433910" y="313163863"/>
              </a:cxn>
              <a:cxn ang="0">
                <a:pos x="247433910" y="313163863"/>
              </a:cxn>
              <a:cxn ang="0">
                <a:pos x="218361673" y="341516180"/>
              </a:cxn>
              <a:cxn ang="0">
                <a:pos x="199626678" y="360847451"/>
              </a:cxn>
              <a:cxn ang="0">
                <a:pos x="161510460" y="313163863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247433910" y="313163863"/>
              </a:cxn>
            </a:cxnLst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2" name="稻壳儿小白白(http://dwz.cn/Wu2UP)"/>
          <p:cNvSpPr/>
          <p:nvPr/>
        </p:nvSpPr>
        <p:spPr>
          <a:xfrm>
            <a:off x="4584383" y="3703955"/>
            <a:ext cx="485775" cy="496888"/>
          </a:xfrm>
          <a:custGeom>
            <a:avLst/>
            <a:gdLst/>
            <a:ahLst/>
            <a:cxnLst>
              <a:cxn ang="0">
                <a:pos x="161709994" y="161736643"/>
              </a:cxn>
              <a:cxn ang="0">
                <a:pos x="161709994" y="161736643"/>
              </a:cxn>
              <a:cxn ang="0">
                <a:pos x="180467825" y="142406174"/>
              </a:cxn>
              <a:cxn ang="0">
                <a:pos x="161709994" y="123719493"/>
              </a:cxn>
              <a:cxn ang="0">
                <a:pos x="142304730" y="142406174"/>
              </a:cxn>
              <a:cxn ang="0">
                <a:pos x="161709994" y="161736643"/>
              </a:cxn>
              <a:cxn ang="0">
                <a:pos x="85382999" y="161736643"/>
              </a:cxn>
              <a:cxn ang="0">
                <a:pos x="85382999" y="161736643"/>
              </a:cxn>
              <a:cxn ang="0">
                <a:pos x="104788262" y="142406174"/>
              </a:cxn>
              <a:cxn ang="0">
                <a:pos x="85382999" y="123719493"/>
              </a:cxn>
              <a:cxn ang="0">
                <a:pos x="66624363" y="142406174"/>
              </a:cxn>
              <a:cxn ang="0">
                <a:pos x="85382999" y="161736643"/>
              </a:cxn>
              <a:cxn ang="0">
                <a:pos x="237390361" y="161736643"/>
              </a:cxn>
              <a:cxn ang="0">
                <a:pos x="237390361" y="161736643"/>
              </a:cxn>
              <a:cxn ang="0">
                <a:pos x="256795624" y="142406174"/>
              </a:cxn>
              <a:cxn ang="0">
                <a:pos x="237390361" y="123719493"/>
              </a:cxn>
              <a:cxn ang="0">
                <a:pos x="218631725" y="142406174"/>
              </a:cxn>
              <a:cxn ang="0">
                <a:pos x="237390361" y="161736643"/>
              </a:cxn>
              <a:cxn ang="0">
                <a:pos x="342825251" y="114053857"/>
              </a:cxn>
              <a:cxn ang="0">
                <a:pos x="342825251" y="114053857"/>
              </a:cxn>
              <a:cxn ang="0">
                <a:pos x="342825251" y="123719493"/>
              </a:cxn>
              <a:cxn ang="0">
                <a:pos x="342825251" y="142406174"/>
              </a:cxn>
              <a:cxn ang="0">
                <a:pos x="371285714" y="218441276"/>
              </a:cxn>
              <a:cxn ang="0">
                <a:pos x="304661351" y="322829498"/>
              </a:cxn>
              <a:cxn ang="0">
                <a:pos x="304661351" y="360847451"/>
              </a:cxn>
              <a:cxn ang="0">
                <a:pos x="256795624" y="332495134"/>
              </a:cxn>
              <a:cxn ang="0">
                <a:pos x="228334357" y="341516180"/>
              </a:cxn>
              <a:cxn ang="0">
                <a:pos x="152007362" y="313163863"/>
              </a:cxn>
              <a:cxn ang="0">
                <a:pos x="133248726" y="313163863"/>
              </a:cxn>
              <a:cxn ang="0">
                <a:pos x="113843462" y="313163863"/>
              </a:cxn>
              <a:cxn ang="0">
                <a:pos x="228334357" y="360847451"/>
              </a:cxn>
              <a:cxn ang="0">
                <a:pos x="256795624" y="360847451"/>
              </a:cxn>
              <a:cxn ang="0">
                <a:pos x="333122619" y="398220813"/>
              </a:cxn>
              <a:cxn ang="0">
                <a:pos x="333122619" y="332495134"/>
              </a:cxn>
              <a:cxn ang="0">
                <a:pos x="390044350" y="218441276"/>
              </a:cxn>
              <a:cxn ang="0">
                <a:pos x="342825251" y="114053857"/>
              </a:cxn>
              <a:cxn ang="0">
                <a:pos x="123546094" y="284811546"/>
              </a:cxn>
              <a:cxn ang="0">
                <a:pos x="123546094" y="284811546"/>
              </a:cxn>
              <a:cxn ang="0">
                <a:pos x="161709994" y="284811546"/>
              </a:cxn>
              <a:cxn ang="0">
                <a:pos x="313717355" y="142406174"/>
              </a:cxn>
              <a:cxn ang="0">
                <a:pos x="161709994" y="0"/>
              </a:cxn>
              <a:cxn ang="0">
                <a:pos x="0" y="142406174"/>
              </a:cxn>
              <a:cxn ang="0">
                <a:pos x="47219099" y="256459229"/>
              </a:cxn>
              <a:cxn ang="0">
                <a:pos x="47219099" y="322829498"/>
              </a:cxn>
              <a:cxn ang="0">
                <a:pos x="123546094" y="284811546"/>
              </a:cxn>
              <a:cxn ang="0">
                <a:pos x="28461268" y="142406174"/>
              </a:cxn>
              <a:cxn ang="0">
                <a:pos x="28461268" y="142406174"/>
              </a:cxn>
              <a:cxn ang="0">
                <a:pos x="161709994" y="19331271"/>
              </a:cxn>
              <a:cxn ang="0">
                <a:pos x="294958720" y="142406174"/>
              </a:cxn>
              <a:cxn ang="0">
                <a:pos x="161709994" y="266124864"/>
              </a:cxn>
              <a:cxn ang="0">
                <a:pos x="123546094" y="256459229"/>
              </a:cxn>
              <a:cxn ang="0">
                <a:pos x="75680367" y="284811546"/>
              </a:cxn>
              <a:cxn ang="0">
                <a:pos x="75680367" y="246793593"/>
              </a:cxn>
              <a:cxn ang="0">
                <a:pos x="28461268" y="142406174"/>
              </a:cxn>
            </a:cxnLst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3" name="稻壳儿小白白(http://dwz.cn/Wu2UP)"/>
          <p:cNvSpPr/>
          <p:nvPr/>
        </p:nvSpPr>
        <p:spPr>
          <a:xfrm>
            <a:off x="3746183" y="3703955"/>
            <a:ext cx="511175" cy="496888"/>
          </a:xfrm>
          <a:custGeom>
            <a:avLst/>
            <a:gdLst/>
            <a:ahLst/>
            <a:cxnLst>
              <a:cxn ang="0">
                <a:pos x="210622644" y="152071810"/>
              </a:cxn>
              <a:cxn ang="0">
                <a:pos x="210622644" y="152071810"/>
              </a:cxn>
              <a:cxn ang="0">
                <a:pos x="182020226" y="170758491"/>
              </a:cxn>
              <a:cxn ang="0">
                <a:pos x="210622644" y="199110808"/>
              </a:cxn>
              <a:cxn ang="0">
                <a:pos x="230124696" y="170758491"/>
              </a:cxn>
              <a:cxn ang="0">
                <a:pos x="210622644" y="152071810"/>
              </a:cxn>
              <a:cxn ang="0">
                <a:pos x="105311725" y="152071810"/>
              </a:cxn>
              <a:cxn ang="0">
                <a:pos x="105311725" y="152071810"/>
              </a:cxn>
              <a:cxn ang="0">
                <a:pos x="76708501" y="170758491"/>
              </a:cxn>
              <a:cxn ang="0">
                <a:pos x="105311725" y="199110808"/>
              </a:cxn>
              <a:cxn ang="0">
                <a:pos x="134564803" y="170758491"/>
              </a:cxn>
              <a:cxn ang="0">
                <a:pos x="105311725" y="152071810"/>
              </a:cxn>
              <a:cxn ang="0">
                <a:pos x="210622644" y="0"/>
              </a:cxn>
              <a:cxn ang="0">
                <a:pos x="210622644" y="0"/>
              </a:cxn>
              <a:cxn ang="0">
                <a:pos x="0" y="170758491"/>
              </a:cxn>
              <a:cxn ang="0">
                <a:pos x="76708501" y="313163863"/>
              </a:cxn>
              <a:cxn ang="0">
                <a:pos x="76708501" y="398220813"/>
              </a:cxn>
              <a:cxn ang="0">
                <a:pos x="172268394" y="351181815"/>
              </a:cxn>
              <a:cxn ang="0">
                <a:pos x="210622644" y="351181815"/>
              </a:cxn>
              <a:cxn ang="0">
                <a:pos x="411495069" y="170758491"/>
              </a:cxn>
              <a:cxn ang="0">
                <a:pos x="210622644" y="0"/>
              </a:cxn>
              <a:cxn ang="0">
                <a:pos x="210622644" y="322829498"/>
              </a:cxn>
              <a:cxn ang="0">
                <a:pos x="210622644" y="322829498"/>
              </a:cxn>
              <a:cxn ang="0">
                <a:pos x="163168028" y="322829498"/>
              </a:cxn>
              <a:cxn ang="0">
                <a:pos x="105311725" y="360847451"/>
              </a:cxn>
              <a:cxn ang="0">
                <a:pos x="105311725" y="294477181"/>
              </a:cxn>
              <a:cxn ang="0">
                <a:pos x="28603224" y="170758491"/>
              </a:cxn>
              <a:cxn ang="0">
                <a:pos x="210622644" y="19331271"/>
              </a:cxn>
              <a:cxn ang="0">
                <a:pos x="382891844" y="170758491"/>
              </a:cxn>
              <a:cxn ang="0">
                <a:pos x="210622644" y="322829498"/>
              </a:cxn>
              <a:cxn ang="0">
                <a:pos x="306183343" y="152071810"/>
              </a:cxn>
              <a:cxn ang="0">
                <a:pos x="306183343" y="152071810"/>
              </a:cxn>
              <a:cxn ang="0">
                <a:pos x="287331145" y="170758491"/>
              </a:cxn>
              <a:cxn ang="0">
                <a:pos x="306183343" y="199110808"/>
              </a:cxn>
              <a:cxn ang="0">
                <a:pos x="335436421" y="170758491"/>
              </a:cxn>
              <a:cxn ang="0">
                <a:pos x="306183343" y="152071810"/>
              </a:cxn>
            </a:cxnLst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4" name="稻壳儿小白白(http://dwz.cn/Wu2UP)"/>
          <p:cNvSpPr/>
          <p:nvPr/>
        </p:nvSpPr>
        <p:spPr>
          <a:xfrm>
            <a:off x="2931795" y="3703955"/>
            <a:ext cx="509588" cy="496888"/>
          </a:xfrm>
          <a:custGeom>
            <a:avLst/>
            <a:gdLst/>
            <a:ahLst/>
            <a:cxnLst>
              <a:cxn ang="0">
                <a:pos x="266168904" y="208776444"/>
              </a:cxn>
              <a:cxn ang="0">
                <a:pos x="266168904" y="208776444"/>
              </a:cxn>
              <a:cxn ang="0">
                <a:pos x="142129237" y="208776444"/>
              </a:cxn>
              <a:cxn ang="0">
                <a:pos x="123393439" y="228106912"/>
              </a:cxn>
              <a:cxn ang="0">
                <a:pos x="142129237" y="237128761"/>
              </a:cxn>
              <a:cxn ang="0">
                <a:pos x="266168904" y="237128761"/>
              </a:cxn>
              <a:cxn ang="0">
                <a:pos x="275213689" y="228106912"/>
              </a:cxn>
              <a:cxn ang="0">
                <a:pos x="266168904" y="208776444"/>
              </a:cxn>
              <a:cxn ang="0">
                <a:pos x="294594913" y="132740539"/>
              </a:cxn>
              <a:cxn ang="0">
                <a:pos x="294594913" y="132740539"/>
              </a:cxn>
              <a:cxn ang="0">
                <a:pos x="113703229" y="132740539"/>
              </a:cxn>
              <a:cxn ang="0">
                <a:pos x="104658444" y="152071810"/>
              </a:cxn>
              <a:cxn ang="0">
                <a:pos x="113703229" y="161736643"/>
              </a:cxn>
              <a:cxn ang="0">
                <a:pos x="294594913" y="161736643"/>
              </a:cxn>
              <a:cxn ang="0">
                <a:pos x="304285122" y="152071810"/>
              </a:cxn>
              <a:cxn ang="0">
                <a:pos x="294594913" y="132740539"/>
              </a:cxn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75587011" y="313163863"/>
              </a:cxn>
              <a:cxn ang="0">
                <a:pos x="75587011" y="398220813"/>
              </a:cxn>
              <a:cxn ang="0">
                <a:pos x="161510460" y="351181815"/>
              </a:cxn>
              <a:cxn ang="0">
                <a:pos x="199626678" y="351181815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199626678" y="322829498"/>
              </a:cxn>
              <a:cxn ang="0">
                <a:pos x="199626678" y="322829498"/>
              </a:cxn>
              <a:cxn ang="0">
                <a:pos x="161510460" y="322829498"/>
              </a:cxn>
              <a:cxn ang="0">
                <a:pos x="104658444" y="360847451"/>
              </a:cxn>
              <a:cxn ang="0">
                <a:pos x="104658444" y="294477181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199626678" y="322829498"/>
              </a:cxn>
            </a:cxnLst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5" name="稻壳儿小白白(http://dwz.cn/Wu2UP)"/>
          <p:cNvSpPr/>
          <p:nvPr/>
        </p:nvSpPr>
        <p:spPr>
          <a:xfrm>
            <a:off x="2112645" y="3703955"/>
            <a:ext cx="495300" cy="496888"/>
          </a:xfrm>
          <a:custGeom>
            <a:avLst/>
            <a:gdLst/>
            <a:ahLst/>
            <a:cxnLst>
              <a:cxn ang="0">
                <a:pos x="197839943" y="0"/>
              </a:cxn>
              <a:cxn ang="0">
                <a:pos x="197839943" y="0"/>
              </a:cxn>
              <a:cxn ang="0">
                <a:pos x="0" y="170758491"/>
              </a:cxn>
              <a:cxn ang="0">
                <a:pos x="75550453" y="313163863"/>
              </a:cxn>
              <a:cxn ang="0">
                <a:pos x="75550453" y="398220813"/>
              </a:cxn>
              <a:cxn ang="0">
                <a:pos x="160064317" y="351181815"/>
              </a:cxn>
              <a:cxn ang="0">
                <a:pos x="197839943" y="351181815"/>
              </a:cxn>
              <a:cxn ang="0">
                <a:pos x="395679887" y="170758491"/>
              </a:cxn>
              <a:cxn ang="0">
                <a:pos x="197839943" y="0"/>
              </a:cxn>
              <a:cxn ang="0">
                <a:pos x="197839943" y="322829498"/>
              </a:cxn>
              <a:cxn ang="0">
                <a:pos x="197839943" y="322829498"/>
              </a:cxn>
              <a:cxn ang="0">
                <a:pos x="150460778" y="322829498"/>
              </a:cxn>
              <a:cxn ang="0">
                <a:pos x="94118202" y="360847451"/>
              </a:cxn>
              <a:cxn ang="0">
                <a:pos x="94118202" y="294477181"/>
              </a:cxn>
              <a:cxn ang="0">
                <a:pos x="18567749" y="170758491"/>
              </a:cxn>
              <a:cxn ang="0">
                <a:pos x="197839943" y="19331271"/>
              </a:cxn>
              <a:cxn ang="0">
                <a:pos x="377112138" y="170758491"/>
              </a:cxn>
              <a:cxn ang="0">
                <a:pos x="197839943" y="322829498"/>
              </a:cxn>
            </a:cxnLst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6" name="稻壳儿小白白(http://dwz.cn/Wu2UP)"/>
          <p:cNvSpPr/>
          <p:nvPr/>
        </p:nvSpPr>
        <p:spPr>
          <a:xfrm>
            <a:off x="9516745" y="2972118"/>
            <a:ext cx="449263" cy="319087"/>
          </a:xfrm>
          <a:custGeom>
            <a:avLst/>
            <a:gdLst/>
            <a:ahLst/>
            <a:cxnLst>
              <a:cxn ang="0">
                <a:pos x="28859342" y="207852792"/>
              </a:cxn>
              <a:cxn ang="0">
                <a:pos x="28859342" y="207852792"/>
              </a:cxn>
              <a:cxn ang="0">
                <a:pos x="0" y="226399824"/>
              </a:cxn>
              <a:cxn ang="0">
                <a:pos x="28859342" y="254539459"/>
              </a:cxn>
              <a:cxn ang="0">
                <a:pos x="57077222" y="226399824"/>
              </a:cxn>
              <a:cxn ang="0">
                <a:pos x="28859342" y="207852792"/>
              </a:cxn>
              <a:cxn ang="0">
                <a:pos x="28859342" y="103606509"/>
              </a:cxn>
              <a:cxn ang="0">
                <a:pos x="28859342" y="103606509"/>
              </a:cxn>
              <a:cxn ang="0">
                <a:pos x="0" y="132385917"/>
              </a:cxn>
              <a:cxn ang="0">
                <a:pos x="28859342" y="150932949"/>
              </a:cxn>
              <a:cxn ang="0">
                <a:pos x="57077222" y="132385917"/>
              </a:cxn>
              <a:cxn ang="0">
                <a:pos x="28859342" y="103606509"/>
              </a:cxn>
              <a:cxn ang="0">
                <a:pos x="339899893" y="113199912"/>
              </a:cxn>
              <a:cxn ang="0">
                <a:pos x="339899893" y="113199912"/>
              </a:cxn>
              <a:cxn ang="0">
                <a:pos x="113513785" y="113199912"/>
              </a:cxn>
              <a:cxn ang="0">
                <a:pos x="103894271" y="132385917"/>
              </a:cxn>
              <a:cxn ang="0">
                <a:pos x="113513785" y="141339547"/>
              </a:cxn>
              <a:cxn ang="0">
                <a:pos x="339899893" y="141339547"/>
              </a:cxn>
              <a:cxn ang="0">
                <a:pos x="359139721" y="132385917"/>
              </a:cxn>
              <a:cxn ang="0">
                <a:pos x="339899893" y="113199912"/>
              </a:cxn>
              <a:cxn ang="0">
                <a:pos x="113513785" y="37733037"/>
              </a:cxn>
              <a:cxn ang="0">
                <a:pos x="113513785" y="37733037"/>
              </a:cxn>
              <a:cxn ang="0">
                <a:pos x="339899893" y="37733037"/>
              </a:cxn>
              <a:cxn ang="0">
                <a:pos x="359139721" y="28779408"/>
              </a:cxn>
              <a:cxn ang="0">
                <a:pos x="339899893" y="19186805"/>
              </a:cxn>
              <a:cxn ang="0">
                <a:pos x="113513785" y="19186805"/>
              </a:cxn>
              <a:cxn ang="0">
                <a:pos x="103894271" y="28779408"/>
              </a:cxn>
              <a:cxn ang="0">
                <a:pos x="113513785" y="37733037"/>
              </a:cxn>
              <a:cxn ang="0">
                <a:pos x="28859342" y="0"/>
              </a:cxn>
              <a:cxn ang="0">
                <a:pos x="28859342" y="0"/>
              </a:cxn>
              <a:cxn ang="0">
                <a:pos x="0" y="28779408"/>
              </a:cxn>
              <a:cxn ang="0">
                <a:pos x="28859342" y="56919843"/>
              </a:cxn>
              <a:cxn ang="0">
                <a:pos x="57077222" y="28779408"/>
              </a:cxn>
              <a:cxn ang="0">
                <a:pos x="28859342" y="0"/>
              </a:cxn>
              <a:cxn ang="0">
                <a:pos x="339899893" y="216806421"/>
              </a:cxn>
              <a:cxn ang="0">
                <a:pos x="339899893" y="216806421"/>
              </a:cxn>
              <a:cxn ang="0">
                <a:pos x="113513785" y="216806421"/>
              </a:cxn>
              <a:cxn ang="0">
                <a:pos x="103894271" y="226399824"/>
              </a:cxn>
              <a:cxn ang="0">
                <a:pos x="113513785" y="244946856"/>
              </a:cxn>
              <a:cxn ang="0">
                <a:pos x="339899893" y="244946856"/>
              </a:cxn>
              <a:cxn ang="0">
                <a:pos x="359139721" y="226399824"/>
              </a:cxn>
              <a:cxn ang="0">
                <a:pos x="339899893" y="216806421"/>
              </a:cxn>
            </a:cxnLst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7" name="稻壳儿小白白(http://dwz.cn/Wu2UP)"/>
          <p:cNvSpPr/>
          <p:nvPr/>
        </p:nvSpPr>
        <p:spPr>
          <a:xfrm>
            <a:off x="8702358" y="2914968"/>
            <a:ext cx="458787" cy="439737"/>
          </a:xfrm>
          <a:custGeom>
            <a:avLst/>
            <a:gdLst/>
            <a:ahLst/>
            <a:cxnLst>
              <a:cxn ang="0">
                <a:pos x="346325939" y="334047098"/>
              </a:cxn>
              <a:cxn ang="0">
                <a:pos x="346325939" y="334047098"/>
              </a:cxn>
              <a:cxn ang="0">
                <a:pos x="177619188" y="334047098"/>
              </a:cxn>
              <a:cxn ang="0">
                <a:pos x="159157599" y="343776883"/>
              </a:cxn>
              <a:cxn ang="0">
                <a:pos x="177619188" y="353506668"/>
              </a:cxn>
              <a:cxn ang="0">
                <a:pos x="346325939" y="353506668"/>
              </a:cxn>
              <a:cxn ang="0">
                <a:pos x="365425042" y="343776883"/>
              </a:cxn>
              <a:cxn ang="0">
                <a:pos x="346325939" y="334047098"/>
              </a:cxn>
              <a:cxn ang="0">
                <a:pos x="196718291" y="123889054"/>
              </a:cxn>
              <a:cxn ang="0">
                <a:pos x="196718291" y="123889054"/>
              </a:cxn>
              <a:cxn ang="0">
                <a:pos x="196718291" y="105078619"/>
              </a:cxn>
              <a:cxn ang="0">
                <a:pos x="112046956" y="0"/>
              </a:cxn>
              <a:cxn ang="0">
                <a:pos x="103133722" y="0"/>
              </a:cxn>
              <a:cxn ang="0">
                <a:pos x="93584569" y="0"/>
              </a:cxn>
              <a:cxn ang="0">
                <a:pos x="0" y="105078619"/>
              </a:cxn>
              <a:cxn ang="0">
                <a:pos x="0" y="123889054"/>
              </a:cxn>
              <a:cxn ang="0">
                <a:pos x="18462387" y="123889054"/>
              </a:cxn>
              <a:cxn ang="0">
                <a:pos x="84035416" y="47350655"/>
              </a:cxn>
              <a:cxn ang="0">
                <a:pos x="84035416" y="353506668"/>
              </a:cxn>
              <a:cxn ang="0">
                <a:pos x="112046956" y="353506668"/>
              </a:cxn>
              <a:cxn ang="0">
                <a:pos x="112046956" y="47350655"/>
              </a:cxn>
              <a:cxn ang="0">
                <a:pos x="177619188" y="123889054"/>
              </a:cxn>
              <a:cxn ang="0">
                <a:pos x="196718291" y="123889054"/>
              </a:cxn>
              <a:cxn ang="0">
                <a:pos x="196718291" y="47350655"/>
              </a:cxn>
              <a:cxn ang="0">
                <a:pos x="196718291" y="47350655"/>
              </a:cxn>
              <a:cxn ang="0">
                <a:pos x="346325939" y="47350655"/>
              </a:cxn>
              <a:cxn ang="0">
                <a:pos x="365425042" y="38269200"/>
              </a:cxn>
              <a:cxn ang="0">
                <a:pos x="346325939" y="28540220"/>
              </a:cxn>
              <a:cxn ang="0">
                <a:pos x="196718291" y="28540220"/>
              </a:cxn>
              <a:cxn ang="0">
                <a:pos x="187169138" y="38269200"/>
              </a:cxn>
              <a:cxn ang="0">
                <a:pos x="196718291" y="47350655"/>
              </a:cxn>
              <a:cxn ang="0">
                <a:pos x="346325939" y="258157029"/>
              </a:cxn>
              <a:cxn ang="0">
                <a:pos x="346325939" y="258157029"/>
              </a:cxn>
              <a:cxn ang="0">
                <a:pos x="177619188" y="258157029"/>
              </a:cxn>
              <a:cxn ang="0">
                <a:pos x="159157599" y="267237678"/>
              </a:cxn>
              <a:cxn ang="0">
                <a:pos x="177619188" y="276967464"/>
              </a:cxn>
              <a:cxn ang="0">
                <a:pos x="346325939" y="276967464"/>
              </a:cxn>
              <a:cxn ang="0">
                <a:pos x="365425042" y="267237678"/>
              </a:cxn>
              <a:cxn ang="0">
                <a:pos x="346325939" y="258157029"/>
              </a:cxn>
              <a:cxn ang="0">
                <a:pos x="346325939" y="105078619"/>
              </a:cxn>
              <a:cxn ang="0">
                <a:pos x="346325939" y="105078619"/>
              </a:cxn>
              <a:cxn ang="0">
                <a:pos x="252742168" y="105078619"/>
              </a:cxn>
              <a:cxn ang="0">
                <a:pos x="233643064" y="114808404"/>
              </a:cxn>
              <a:cxn ang="0">
                <a:pos x="252742168" y="123889054"/>
              </a:cxn>
              <a:cxn ang="0">
                <a:pos x="346325939" y="123889054"/>
              </a:cxn>
              <a:cxn ang="0">
                <a:pos x="365425042" y="114808404"/>
              </a:cxn>
              <a:cxn ang="0">
                <a:pos x="346325939" y="105078619"/>
              </a:cxn>
              <a:cxn ang="0">
                <a:pos x="346325939" y="181617824"/>
              </a:cxn>
              <a:cxn ang="0">
                <a:pos x="346325939" y="181617824"/>
              </a:cxn>
              <a:cxn ang="0">
                <a:pos x="177619188" y="181617824"/>
              </a:cxn>
              <a:cxn ang="0">
                <a:pos x="159157599" y="190698474"/>
              </a:cxn>
              <a:cxn ang="0">
                <a:pos x="177619188" y="200428259"/>
              </a:cxn>
              <a:cxn ang="0">
                <a:pos x="346325939" y="200428259"/>
              </a:cxn>
              <a:cxn ang="0">
                <a:pos x="365425042" y="190698474"/>
              </a:cxn>
              <a:cxn ang="0">
                <a:pos x="346325939" y="181617824"/>
              </a:cxn>
            </a:cxnLst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8" name="稻壳儿小白白(http://dwz.cn/Wu2UP)"/>
          <p:cNvSpPr/>
          <p:nvPr/>
        </p:nvSpPr>
        <p:spPr>
          <a:xfrm>
            <a:off x="7883208" y="2914968"/>
            <a:ext cx="450850" cy="439737"/>
          </a:xfrm>
          <a:custGeom>
            <a:avLst/>
            <a:gdLst/>
            <a:ahLst/>
            <a:cxnLst>
              <a:cxn ang="0">
                <a:pos x="200284477" y="228968479"/>
              </a:cxn>
              <a:cxn ang="0">
                <a:pos x="200284477" y="228968479"/>
              </a:cxn>
              <a:cxn ang="0">
                <a:pos x="181487252" y="228968479"/>
              </a:cxn>
              <a:cxn ang="0">
                <a:pos x="114726028" y="305507683"/>
              </a:cxn>
              <a:cxn ang="0">
                <a:pos x="114726028" y="0"/>
              </a:cxn>
              <a:cxn ang="0">
                <a:pos x="85558449" y="0"/>
              </a:cxn>
              <a:cxn ang="0">
                <a:pos x="85558449" y="315236663"/>
              </a:cxn>
              <a:cxn ang="0">
                <a:pos x="18797225" y="228968479"/>
              </a:cxn>
              <a:cxn ang="0">
                <a:pos x="0" y="228968479"/>
              </a:cxn>
              <a:cxn ang="0">
                <a:pos x="0" y="248427244"/>
              </a:cxn>
              <a:cxn ang="0">
                <a:pos x="85558449" y="353506668"/>
              </a:cxn>
              <a:cxn ang="0">
                <a:pos x="95280707" y="353506668"/>
              </a:cxn>
              <a:cxn ang="0">
                <a:pos x="105002965" y="353506668"/>
              </a:cxn>
              <a:cxn ang="0">
                <a:pos x="200284477" y="248427244"/>
              </a:cxn>
              <a:cxn ang="0">
                <a:pos x="200284477" y="228968479"/>
              </a:cxn>
              <a:cxn ang="0">
                <a:pos x="171764994" y="28540220"/>
              </a:cxn>
              <a:cxn ang="0">
                <a:pos x="171764994" y="28540220"/>
              </a:cxn>
              <a:cxn ang="0">
                <a:pos x="352604149" y="28540220"/>
              </a:cxn>
              <a:cxn ang="0">
                <a:pos x="362326408" y="9729785"/>
              </a:cxn>
              <a:cxn ang="0">
                <a:pos x="352604149" y="0"/>
              </a:cxn>
              <a:cxn ang="0">
                <a:pos x="171764994" y="0"/>
              </a:cxn>
              <a:cxn ang="0">
                <a:pos x="162041931" y="9729785"/>
              </a:cxn>
              <a:cxn ang="0">
                <a:pos x="171764994" y="28540220"/>
              </a:cxn>
              <a:cxn ang="0">
                <a:pos x="352604149" y="305507683"/>
              </a:cxn>
              <a:cxn ang="0">
                <a:pos x="352604149" y="305507683"/>
              </a:cxn>
              <a:cxn ang="0">
                <a:pos x="200284477" y="305507683"/>
              </a:cxn>
              <a:cxn ang="0">
                <a:pos x="190561414" y="315236663"/>
              </a:cxn>
              <a:cxn ang="0">
                <a:pos x="200284477" y="334047098"/>
              </a:cxn>
              <a:cxn ang="0">
                <a:pos x="352604149" y="334047098"/>
              </a:cxn>
              <a:cxn ang="0">
                <a:pos x="362326408" y="315236663"/>
              </a:cxn>
              <a:cxn ang="0">
                <a:pos x="352604149" y="305507683"/>
              </a:cxn>
              <a:cxn ang="0">
                <a:pos x="352604149" y="228968479"/>
              </a:cxn>
              <a:cxn ang="0">
                <a:pos x="352604149" y="228968479"/>
              </a:cxn>
              <a:cxn ang="0">
                <a:pos x="247600379" y="228968479"/>
              </a:cxn>
              <a:cxn ang="0">
                <a:pos x="238526218" y="238698264"/>
              </a:cxn>
              <a:cxn ang="0">
                <a:pos x="247600379" y="258157029"/>
              </a:cxn>
              <a:cxn ang="0">
                <a:pos x="352604149" y="258157029"/>
              </a:cxn>
              <a:cxn ang="0">
                <a:pos x="362326408" y="238698264"/>
              </a:cxn>
              <a:cxn ang="0">
                <a:pos x="352604149" y="228968479"/>
              </a:cxn>
              <a:cxn ang="0">
                <a:pos x="352604149" y="76539205"/>
              </a:cxn>
              <a:cxn ang="0">
                <a:pos x="352604149" y="76539205"/>
              </a:cxn>
              <a:cxn ang="0">
                <a:pos x="171764994" y="76539205"/>
              </a:cxn>
              <a:cxn ang="0">
                <a:pos x="162041931" y="85619854"/>
              </a:cxn>
              <a:cxn ang="0">
                <a:pos x="171764994" y="105078619"/>
              </a:cxn>
              <a:cxn ang="0">
                <a:pos x="352604149" y="105078619"/>
              </a:cxn>
              <a:cxn ang="0">
                <a:pos x="362326408" y="85619854"/>
              </a:cxn>
              <a:cxn ang="0">
                <a:pos x="352604149" y="76539205"/>
              </a:cxn>
              <a:cxn ang="0">
                <a:pos x="352604149" y="152429274"/>
              </a:cxn>
              <a:cxn ang="0">
                <a:pos x="352604149" y="152429274"/>
              </a:cxn>
              <a:cxn ang="0">
                <a:pos x="171764994" y="152429274"/>
              </a:cxn>
              <a:cxn ang="0">
                <a:pos x="162041931" y="162159059"/>
              </a:cxn>
              <a:cxn ang="0">
                <a:pos x="171764994" y="181617824"/>
              </a:cxn>
              <a:cxn ang="0">
                <a:pos x="352604149" y="181617824"/>
              </a:cxn>
              <a:cxn ang="0">
                <a:pos x="362326408" y="162159059"/>
              </a:cxn>
              <a:cxn ang="0">
                <a:pos x="352604149" y="152429274"/>
              </a:cxn>
            </a:cxnLst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9" name="稻壳儿小白白(http://dwz.cn/Wu2UP)"/>
          <p:cNvSpPr/>
          <p:nvPr/>
        </p:nvSpPr>
        <p:spPr>
          <a:xfrm>
            <a:off x="7033895" y="2924493"/>
            <a:ext cx="438150" cy="415925"/>
          </a:xfrm>
          <a:custGeom>
            <a:avLst/>
            <a:gdLst/>
            <a:ahLst/>
            <a:cxnLst>
              <a:cxn ang="0">
                <a:pos x="198984298" y="306020849"/>
              </a:cxn>
              <a:cxn ang="0">
                <a:pos x="198984298" y="306020849"/>
              </a:cxn>
              <a:cxn ang="0">
                <a:pos x="9659362" y="306020849"/>
              </a:cxn>
              <a:cxn ang="0">
                <a:pos x="0" y="324863219"/>
              </a:cxn>
              <a:cxn ang="0">
                <a:pos x="9659362" y="334609244"/>
              </a:cxn>
              <a:cxn ang="0">
                <a:pos x="198984298" y="334609244"/>
              </a:cxn>
              <a:cxn ang="0">
                <a:pos x="208643660" y="324863219"/>
              </a:cxn>
              <a:cxn ang="0">
                <a:pos x="198984298" y="306020849"/>
              </a:cxn>
              <a:cxn ang="0">
                <a:pos x="9659362" y="28587589"/>
              </a:cxn>
              <a:cxn ang="0">
                <a:pos x="9659362" y="28587589"/>
              </a:cxn>
              <a:cxn ang="0">
                <a:pos x="341299591" y="28587589"/>
              </a:cxn>
              <a:cxn ang="0">
                <a:pos x="350959755" y="18842370"/>
              </a:cxn>
              <a:cxn ang="0">
                <a:pos x="341299591" y="0"/>
              </a:cxn>
              <a:cxn ang="0">
                <a:pos x="9659362" y="0"/>
              </a:cxn>
              <a:cxn ang="0">
                <a:pos x="0" y="18842370"/>
              </a:cxn>
              <a:cxn ang="0">
                <a:pos x="9659362" y="28587589"/>
              </a:cxn>
              <a:cxn ang="0">
                <a:pos x="341299591" y="210511250"/>
              </a:cxn>
              <a:cxn ang="0">
                <a:pos x="341299591" y="210511250"/>
              </a:cxn>
              <a:cxn ang="0">
                <a:pos x="9659362" y="210511250"/>
              </a:cxn>
              <a:cxn ang="0">
                <a:pos x="0" y="219607594"/>
              </a:cxn>
              <a:cxn ang="0">
                <a:pos x="9659362" y="229353619"/>
              </a:cxn>
              <a:cxn ang="0">
                <a:pos x="341299591" y="229353619"/>
              </a:cxn>
              <a:cxn ang="0">
                <a:pos x="350959755" y="219607594"/>
              </a:cxn>
              <a:cxn ang="0">
                <a:pos x="341299591" y="210511250"/>
              </a:cxn>
              <a:cxn ang="0">
                <a:pos x="341299591" y="105255625"/>
              </a:cxn>
              <a:cxn ang="0">
                <a:pos x="341299591" y="105255625"/>
              </a:cxn>
              <a:cxn ang="0">
                <a:pos x="9659362" y="105255625"/>
              </a:cxn>
              <a:cxn ang="0">
                <a:pos x="0" y="114351969"/>
              </a:cxn>
              <a:cxn ang="0">
                <a:pos x="9659362" y="133844020"/>
              </a:cxn>
              <a:cxn ang="0">
                <a:pos x="341299591" y="133844020"/>
              </a:cxn>
              <a:cxn ang="0">
                <a:pos x="350959755" y="114351969"/>
              </a:cxn>
              <a:cxn ang="0">
                <a:pos x="341299591" y="105255625"/>
              </a:cxn>
            </a:cxnLst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0" name="稻壳儿小白白(http://dwz.cn/Wu2UP)"/>
          <p:cNvSpPr/>
          <p:nvPr/>
        </p:nvSpPr>
        <p:spPr>
          <a:xfrm>
            <a:off x="6240145" y="2924493"/>
            <a:ext cx="438150" cy="415925"/>
          </a:xfrm>
          <a:custGeom>
            <a:avLst/>
            <a:gdLst/>
            <a:ahLst/>
            <a:cxnLst>
              <a:cxn ang="0">
                <a:pos x="9048400" y="28587589"/>
              </a:cxn>
              <a:cxn ang="0">
                <a:pos x="9048400" y="28587589"/>
              </a:cxn>
              <a:cxn ang="0">
                <a:pos x="342553709" y="28587589"/>
              </a:cxn>
              <a:cxn ang="0">
                <a:pos x="351602110" y="18842370"/>
              </a:cxn>
              <a:cxn ang="0">
                <a:pos x="342553709" y="0"/>
              </a:cxn>
              <a:cxn ang="0">
                <a:pos x="9048400" y="0"/>
              </a:cxn>
              <a:cxn ang="0">
                <a:pos x="0" y="18842370"/>
              </a:cxn>
              <a:cxn ang="0">
                <a:pos x="9048400" y="28587589"/>
              </a:cxn>
              <a:cxn ang="0">
                <a:pos x="66571466" y="105255625"/>
              </a:cxn>
              <a:cxn ang="0">
                <a:pos x="66571466" y="105255625"/>
              </a:cxn>
              <a:cxn ang="0">
                <a:pos x="47181921" y="114351969"/>
              </a:cxn>
              <a:cxn ang="0">
                <a:pos x="66571466" y="133844020"/>
              </a:cxn>
              <a:cxn ang="0">
                <a:pos x="294725416" y="133844020"/>
              </a:cxn>
              <a:cxn ang="0">
                <a:pos x="304420188" y="114351969"/>
              </a:cxn>
              <a:cxn ang="0">
                <a:pos x="294725416" y="105255625"/>
              </a:cxn>
              <a:cxn ang="0">
                <a:pos x="66571466" y="105255625"/>
              </a:cxn>
              <a:cxn ang="0">
                <a:pos x="342553709" y="210511250"/>
              </a:cxn>
              <a:cxn ang="0">
                <a:pos x="342553709" y="210511250"/>
              </a:cxn>
              <a:cxn ang="0">
                <a:pos x="9048400" y="210511250"/>
              </a:cxn>
              <a:cxn ang="0">
                <a:pos x="0" y="219607594"/>
              </a:cxn>
              <a:cxn ang="0">
                <a:pos x="9048400" y="229353619"/>
              </a:cxn>
              <a:cxn ang="0">
                <a:pos x="342553709" y="229353619"/>
              </a:cxn>
              <a:cxn ang="0">
                <a:pos x="351602110" y="219607594"/>
              </a:cxn>
              <a:cxn ang="0">
                <a:pos x="342553709" y="210511250"/>
              </a:cxn>
              <a:cxn ang="0">
                <a:pos x="266286667" y="306020849"/>
              </a:cxn>
              <a:cxn ang="0">
                <a:pos x="266286667" y="306020849"/>
              </a:cxn>
              <a:cxn ang="0">
                <a:pos x="85315442" y="306020849"/>
              </a:cxn>
              <a:cxn ang="0">
                <a:pos x="75620670" y="324863219"/>
              </a:cxn>
              <a:cxn ang="0">
                <a:pos x="85315442" y="334609244"/>
              </a:cxn>
              <a:cxn ang="0">
                <a:pos x="266286667" y="334609244"/>
              </a:cxn>
              <a:cxn ang="0">
                <a:pos x="275335872" y="324863219"/>
              </a:cxn>
              <a:cxn ang="0">
                <a:pos x="266286667" y="306020849"/>
              </a:cxn>
            </a:cxnLst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1" name="稻壳儿小白白(http://dwz.cn/Wu2UP)"/>
          <p:cNvSpPr/>
          <p:nvPr/>
        </p:nvSpPr>
        <p:spPr>
          <a:xfrm>
            <a:off x="5389245" y="2924493"/>
            <a:ext cx="439738" cy="415925"/>
          </a:xfrm>
          <a:custGeom>
            <a:avLst/>
            <a:gdLst/>
            <a:ahLst/>
            <a:cxnLst>
              <a:cxn ang="0">
                <a:pos x="9114276" y="133844020"/>
              </a:cxn>
              <a:cxn ang="0">
                <a:pos x="9114276" y="133844020"/>
              </a:cxn>
              <a:cxn ang="0">
                <a:pos x="239575717" y="133844020"/>
              </a:cxn>
              <a:cxn ang="0">
                <a:pos x="258455404" y="114351969"/>
              </a:cxn>
              <a:cxn ang="0">
                <a:pos x="239575717" y="105255625"/>
              </a:cxn>
              <a:cxn ang="0">
                <a:pos x="9114276" y="105255625"/>
              </a:cxn>
              <a:cxn ang="0">
                <a:pos x="0" y="114351969"/>
              </a:cxn>
              <a:cxn ang="0">
                <a:pos x="9114276" y="133844020"/>
              </a:cxn>
              <a:cxn ang="0">
                <a:pos x="9114276" y="28587589"/>
              </a:cxn>
              <a:cxn ang="0">
                <a:pos x="9114276" y="28587589"/>
              </a:cxn>
              <a:cxn ang="0">
                <a:pos x="345041027" y="28587589"/>
              </a:cxn>
              <a:cxn ang="0">
                <a:pos x="354155303" y="18842370"/>
              </a:cxn>
              <a:cxn ang="0">
                <a:pos x="345041027" y="0"/>
              </a:cxn>
              <a:cxn ang="0">
                <a:pos x="9114276" y="0"/>
              </a:cxn>
              <a:cxn ang="0">
                <a:pos x="0" y="18842370"/>
              </a:cxn>
              <a:cxn ang="0">
                <a:pos x="9114276" y="28587589"/>
              </a:cxn>
              <a:cxn ang="0">
                <a:pos x="201165208" y="306020849"/>
              </a:cxn>
              <a:cxn ang="0">
                <a:pos x="201165208" y="306020849"/>
              </a:cxn>
              <a:cxn ang="0">
                <a:pos x="9114276" y="306020849"/>
              </a:cxn>
              <a:cxn ang="0">
                <a:pos x="0" y="324863219"/>
              </a:cxn>
              <a:cxn ang="0">
                <a:pos x="9114276" y="334609244"/>
              </a:cxn>
              <a:cxn ang="0">
                <a:pos x="201165208" y="334609244"/>
              </a:cxn>
              <a:cxn ang="0">
                <a:pos x="220044895" y="324863219"/>
              </a:cxn>
              <a:cxn ang="0">
                <a:pos x="201165208" y="306020849"/>
              </a:cxn>
              <a:cxn ang="0">
                <a:pos x="345041027" y="210511250"/>
              </a:cxn>
              <a:cxn ang="0">
                <a:pos x="345041027" y="210511250"/>
              </a:cxn>
              <a:cxn ang="0">
                <a:pos x="9114276" y="210511250"/>
              </a:cxn>
              <a:cxn ang="0">
                <a:pos x="0" y="219607594"/>
              </a:cxn>
              <a:cxn ang="0">
                <a:pos x="9114276" y="229353619"/>
              </a:cxn>
              <a:cxn ang="0">
                <a:pos x="345041027" y="229353619"/>
              </a:cxn>
              <a:cxn ang="0">
                <a:pos x="354155303" y="219607594"/>
              </a:cxn>
              <a:cxn ang="0">
                <a:pos x="345041027" y="210511250"/>
              </a:cxn>
            </a:cxnLst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2" name="稻壳儿小白白(http://dwz.cn/Wu2UP)"/>
          <p:cNvSpPr/>
          <p:nvPr/>
        </p:nvSpPr>
        <p:spPr>
          <a:xfrm>
            <a:off x="4620895" y="2880043"/>
            <a:ext cx="404813" cy="511175"/>
          </a:xfrm>
          <a:custGeom>
            <a:avLst/>
            <a:gdLst/>
            <a:ahLst/>
            <a:cxnLst>
              <a:cxn ang="0">
                <a:pos x="230467071" y="363389792"/>
              </a:cxn>
              <a:cxn ang="0">
                <a:pos x="240260152" y="191120592"/>
              </a:cxn>
              <a:cxn ang="0">
                <a:pos x="210880101" y="191120592"/>
              </a:cxn>
              <a:cxn ang="0">
                <a:pos x="230467071" y="363389792"/>
              </a:cxn>
              <a:cxn ang="0">
                <a:pos x="95973001" y="363389792"/>
              </a:cxn>
              <a:cxn ang="0">
                <a:pos x="114907099" y="191120592"/>
              </a:cxn>
              <a:cxn ang="0">
                <a:pos x="86179920" y="191120592"/>
              </a:cxn>
              <a:cxn ang="0">
                <a:pos x="95973001" y="363389792"/>
              </a:cxn>
              <a:cxn ang="0">
                <a:pos x="163219632" y="363389792"/>
              </a:cxn>
              <a:cxn ang="0">
                <a:pos x="173013521" y="191120592"/>
              </a:cxn>
              <a:cxn ang="0">
                <a:pos x="153426551" y="191120592"/>
              </a:cxn>
              <a:cxn ang="0">
                <a:pos x="163219632" y="363389792"/>
              </a:cxn>
              <a:cxn ang="0">
                <a:pos x="307506782" y="57206449"/>
              </a:cxn>
              <a:cxn ang="0">
                <a:pos x="230467071" y="28603224"/>
              </a:cxn>
              <a:cxn ang="0">
                <a:pos x="124700180" y="0"/>
              </a:cxn>
              <a:cxn ang="0">
                <a:pos x="95973001" y="57206449"/>
              </a:cxn>
              <a:cxn ang="0">
                <a:pos x="0" y="76058647"/>
              </a:cxn>
              <a:cxn ang="0">
                <a:pos x="18933290" y="133914950"/>
              </a:cxn>
              <a:cxn ang="0">
                <a:pos x="77039712" y="411495069"/>
              </a:cxn>
              <a:cxn ang="0">
                <a:pos x="307506782" y="363389792"/>
              </a:cxn>
              <a:cxn ang="0">
                <a:pos x="326440072" y="105311725"/>
              </a:cxn>
              <a:cxn ang="0">
                <a:pos x="307506782" y="57206449"/>
              </a:cxn>
              <a:cxn ang="0">
                <a:pos x="124700180" y="38354250"/>
              </a:cxn>
              <a:cxn ang="0">
                <a:pos x="191946811" y="28603224"/>
              </a:cxn>
              <a:cxn ang="0">
                <a:pos x="201739892" y="57206449"/>
              </a:cxn>
              <a:cxn ang="0">
                <a:pos x="124700180" y="38354250"/>
              </a:cxn>
              <a:cxn ang="0">
                <a:pos x="278779603" y="363389792"/>
              </a:cxn>
              <a:cxn ang="0">
                <a:pos x="77039712" y="382891844"/>
              </a:cxn>
              <a:cxn ang="0">
                <a:pos x="47660469" y="133914950"/>
              </a:cxn>
              <a:cxn ang="0">
                <a:pos x="278779603" y="363389792"/>
              </a:cxn>
              <a:cxn ang="0">
                <a:pos x="287919812" y="105311725"/>
              </a:cxn>
              <a:cxn ang="0">
                <a:pos x="18933290" y="95560699"/>
              </a:cxn>
              <a:cxn ang="0">
                <a:pos x="287919812" y="76058647"/>
              </a:cxn>
              <a:cxn ang="0">
                <a:pos x="287919812" y="105311725"/>
              </a:cxn>
            </a:cxnLst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3" name="稻壳儿小白白(http://dwz.cn/Wu2UP)"/>
          <p:cNvSpPr/>
          <p:nvPr/>
        </p:nvSpPr>
        <p:spPr>
          <a:xfrm>
            <a:off x="3746183" y="2902268"/>
            <a:ext cx="511175" cy="473075"/>
          </a:xfrm>
          <a:custGeom>
            <a:avLst/>
            <a:gdLst/>
            <a:ahLst/>
            <a:cxnLst>
              <a:cxn ang="0">
                <a:pos x="364039646" y="47576110"/>
              </a:cxn>
              <a:cxn ang="0">
                <a:pos x="364039646" y="47576110"/>
              </a:cxn>
              <a:cxn ang="0">
                <a:pos x="287331145" y="47576110"/>
              </a:cxn>
              <a:cxn ang="0">
                <a:pos x="287331145" y="19287829"/>
              </a:cxn>
              <a:cxn ang="0">
                <a:pos x="258727921" y="0"/>
              </a:cxn>
              <a:cxn ang="0">
                <a:pos x="153417002" y="0"/>
              </a:cxn>
              <a:cxn ang="0">
                <a:pos x="134564803" y="19287829"/>
              </a:cxn>
              <a:cxn ang="0">
                <a:pos x="134564803" y="47576110"/>
              </a:cxn>
              <a:cxn ang="0">
                <a:pos x="57856302" y="47576110"/>
              </a:cxn>
              <a:cxn ang="0">
                <a:pos x="0" y="94509159"/>
              </a:cxn>
              <a:cxn ang="0">
                <a:pos x="0" y="322102335"/>
              </a:cxn>
              <a:cxn ang="0">
                <a:pos x="57856302" y="378678897"/>
              </a:cxn>
              <a:cxn ang="0">
                <a:pos x="364039646" y="378678897"/>
              </a:cxn>
              <a:cxn ang="0">
                <a:pos x="411495069" y="322102335"/>
              </a:cxn>
              <a:cxn ang="0">
                <a:pos x="411495069" y="94509159"/>
              </a:cxn>
              <a:cxn ang="0">
                <a:pos x="364039646" y="47576110"/>
              </a:cxn>
              <a:cxn ang="0">
                <a:pos x="153417002" y="37932597"/>
              </a:cxn>
              <a:cxn ang="0">
                <a:pos x="153417002" y="37932597"/>
              </a:cxn>
              <a:cxn ang="0">
                <a:pos x="172268394" y="19287829"/>
              </a:cxn>
              <a:cxn ang="0">
                <a:pos x="248976895" y="19287829"/>
              </a:cxn>
              <a:cxn ang="0">
                <a:pos x="258727921" y="37932597"/>
              </a:cxn>
              <a:cxn ang="0">
                <a:pos x="258727921" y="47576110"/>
              </a:cxn>
              <a:cxn ang="0">
                <a:pos x="153417002" y="47576110"/>
              </a:cxn>
              <a:cxn ang="0">
                <a:pos x="153417002" y="37932597"/>
              </a:cxn>
              <a:cxn ang="0">
                <a:pos x="382891844" y="322102335"/>
              </a:cxn>
              <a:cxn ang="0">
                <a:pos x="382891844" y="322102335"/>
              </a:cxn>
              <a:cxn ang="0">
                <a:pos x="364039646" y="350390616"/>
              </a:cxn>
              <a:cxn ang="0">
                <a:pos x="57856302" y="350390616"/>
              </a:cxn>
              <a:cxn ang="0">
                <a:pos x="28603224" y="322102335"/>
              </a:cxn>
              <a:cxn ang="0">
                <a:pos x="28603224" y="189661380"/>
              </a:cxn>
              <a:cxn ang="0">
                <a:pos x="163168028" y="189661380"/>
              </a:cxn>
              <a:cxn ang="0">
                <a:pos x="153417002" y="198661833"/>
              </a:cxn>
              <a:cxn ang="0">
                <a:pos x="210622644" y="246237943"/>
              </a:cxn>
              <a:cxn ang="0">
                <a:pos x="258727921" y="198661833"/>
              </a:cxn>
              <a:cxn ang="0">
                <a:pos x="258727921" y="189661380"/>
              </a:cxn>
              <a:cxn ang="0">
                <a:pos x="382891844" y="189661380"/>
              </a:cxn>
              <a:cxn ang="0">
                <a:pos x="382891844" y="322102335"/>
              </a:cxn>
              <a:cxn ang="0">
                <a:pos x="182020226" y="198661833"/>
              </a:cxn>
              <a:cxn ang="0">
                <a:pos x="182020226" y="198661833"/>
              </a:cxn>
              <a:cxn ang="0">
                <a:pos x="182020226" y="189661380"/>
              </a:cxn>
              <a:cxn ang="0">
                <a:pos x="230124696" y="189661380"/>
              </a:cxn>
              <a:cxn ang="0">
                <a:pos x="230124696" y="198661833"/>
              </a:cxn>
              <a:cxn ang="0">
                <a:pos x="210622644" y="227593175"/>
              </a:cxn>
              <a:cxn ang="0">
                <a:pos x="182020226" y="198661833"/>
              </a:cxn>
              <a:cxn ang="0">
                <a:pos x="382891844" y="160730038"/>
              </a:cxn>
              <a:cxn ang="0">
                <a:pos x="382891844" y="160730038"/>
              </a:cxn>
              <a:cxn ang="0">
                <a:pos x="28603224" y="160730038"/>
              </a:cxn>
              <a:cxn ang="0">
                <a:pos x="28603224" y="94509159"/>
              </a:cxn>
              <a:cxn ang="0">
                <a:pos x="57856302" y="75864392"/>
              </a:cxn>
              <a:cxn ang="0">
                <a:pos x="364039646" y="75864392"/>
              </a:cxn>
              <a:cxn ang="0">
                <a:pos x="382891844" y="94509159"/>
              </a:cxn>
              <a:cxn ang="0">
                <a:pos x="382891844" y="160730038"/>
              </a:cxn>
            </a:cxnLst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4" name="稻壳儿小白白(http://dwz.cn/Wu2UP)"/>
          <p:cNvSpPr/>
          <p:nvPr/>
        </p:nvSpPr>
        <p:spPr>
          <a:xfrm>
            <a:off x="2931795" y="2891155"/>
            <a:ext cx="509588" cy="484188"/>
          </a:xfrm>
          <a:custGeom>
            <a:avLst/>
            <a:gdLst/>
            <a:ahLst/>
            <a:cxnLst>
              <a:cxn ang="0">
                <a:pos x="199626678" y="28275297"/>
              </a:cxn>
              <a:cxn ang="0">
                <a:pos x="199626678" y="28275297"/>
              </a:cxn>
              <a:cxn ang="0">
                <a:pos x="9044785" y="141376483"/>
              </a:cxn>
              <a:cxn ang="0">
                <a:pos x="9044785" y="141376483"/>
              </a:cxn>
              <a:cxn ang="0">
                <a:pos x="180245455" y="217205615"/>
              </a:cxn>
              <a:cxn ang="0">
                <a:pos x="218361673" y="217205615"/>
              </a:cxn>
              <a:cxn ang="0">
                <a:pos x="389562343" y="141376483"/>
              </a:cxn>
              <a:cxn ang="0">
                <a:pos x="389562343" y="103461516"/>
              </a:cxn>
              <a:cxn ang="0">
                <a:pos x="218361673" y="8996758"/>
              </a:cxn>
              <a:cxn ang="0">
                <a:pos x="180245455" y="8996758"/>
              </a:cxn>
              <a:cxn ang="0">
                <a:pos x="9044785" y="103461516"/>
              </a:cxn>
              <a:cxn ang="0">
                <a:pos x="9044785" y="141376483"/>
              </a:cxn>
              <a:cxn ang="0">
                <a:pos x="199626678" y="28275297"/>
              </a:cxn>
              <a:cxn ang="0">
                <a:pos x="199626678" y="28275297"/>
              </a:cxn>
              <a:cxn ang="0">
                <a:pos x="379872133" y="122740055"/>
              </a:cxn>
              <a:cxn ang="0">
                <a:pos x="199626678" y="198569186"/>
              </a:cxn>
              <a:cxn ang="0">
                <a:pos x="28426008" y="122740055"/>
              </a:cxn>
              <a:cxn ang="0">
                <a:pos x="199626678" y="28275297"/>
              </a:cxn>
              <a:cxn ang="0">
                <a:pos x="199626678" y="359224208"/>
              </a:cxn>
              <a:cxn ang="0">
                <a:pos x="199626678" y="359224208"/>
              </a:cxn>
              <a:cxn ang="0">
                <a:pos x="28426008" y="283395076"/>
              </a:cxn>
              <a:cxn ang="0">
                <a:pos x="0" y="274398318"/>
              </a:cxn>
              <a:cxn ang="0">
                <a:pos x="9044785" y="302673615"/>
              </a:cxn>
              <a:cxn ang="0">
                <a:pos x="180245455" y="378502746"/>
              </a:cxn>
              <a:cxn ang="0">
                <a:pos x="218361673" y="378502746"/>
              </a:cxn>
              <a:cxn ang="0">
                <a:pos x="389562343" y="302673615"/>
              </a:cxn>
              <a:cxn ang="0">
                <a:pos x="408943566" y="274398318"/>
              </a:cxn>
              <a:cxn ang="0">
                <a:pos x="379872133" y="283395076"/>
              </a:cxn>
              <a:cxn ang="0">
                <a:pos x="199626678" y="359224208"/>
              </a:cxn>
              <a:cxn ang="0">
                <a:pos x="9044785" y="217205615"/>
              </a:cxn>
              <a:cxn ang="0">
                <a:pos x="9044785" y="217205615"/>
              </a:cxn>
              <a:cxn ang="0">
                <a:pos x="180245455" y="302673615"/>
              </a:cxn>
              <a:cxn ang="0">
                <a:pos x="218361673" y="302673615"/>
              </a:cxn>
              <a:cxn ang="0">
                <a:pos x="389562343" y="217205615"/>
              </a:cxn>
              <a:cxn ang="0">
                <a:pos x="408943566" y="188930318"/>
              </a:cxn>
              <a:cxn ang="0">
                <a:pos x="379872133" y="198569186"/>
              </a:cxn>
              <a:cxn ang="0">
                <a:pos x="199626678" y="283395076"/>
              </a:cxn>
              <a:cxn ang="0">
                <a:pos x="28426008" y="198569186"/>
              </a:cxn>
              <a:cxn ang="0">
                <a:pos x="0" y="188930318"/>
              </a:cxn>
              <a:cxn ang="0">
                <a:pos x="9044785" y="217205615"/>
              </a:cxn>
            </a:cxnLst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5" name="稻壳儿小白白(http://dwz.cn/Wu2UP)"/>
          <p:cNvSpPr/>
          <p:nvPr/>
        </p:nvSpPr>
        <p:spPr>
          <a:xfrm>
            <a:off x="2112645" y="2914968"/>
            <a:ext cx="495300" cy="439737"/>
          </a:xfrm>
          <a:custGeom>
            <a:avLst/>
            <a:gdLst/>
            <a:ahLst/>
            <a:cxnLst>
              <a:cxn ang="0">
                <a:pos x="348300721" y="190698474"/>
              </a:cxn>
              <a:cxn ang="0">
                <a:pos x="348300721" y="190698474"/>
              </a:cxn>
              <a:cxn ang="0">
                <a:pos x="320129433" y="190698474"/>
              </a:cxn>
              <a:cxn ang="0">
                <a:pos x="320129433" y="47350655"/>
              </a:cxn>
              <a:cxn ang="0">
                <a:pos x="273390397" y="0"/>
              </a:cxn>
              <a:cxn ang="0">
                <a:pos x="122289490" y="0"/>
              </a:cxn>
              <a:cxn ang="0">
                <a:pos x="75550453" y="47350655"/>
              </a:cxn>
              <a:cxn ang="0">
                <a:pos x="75550453" y="190698474"/>
              </a:cxn>
              <a:cxn ang="0">
                <a:pos x="46739037" y="190698474"/>
              </a:cxn>
              <a:cxn ang="0">
                <a:pos x="0" y="238698264"/>
              </a:cxn>
              <a:cxn ang="0">
                <a:pos x="0" y="267237678"/>
              </a:cxn>
              <a:cxn ang="0">
                <a:pos x="46739037" y="315236663"/>
              </a:cxn>
              <a:cxn ang="0">
                <a:pos x="75550453" y="315236663"/>
              </a:cxn>
              <a:cxn ang="0">
                <a:pos x="122289490" y="353506668"/>
              </a:cxn>
              <a:cxn ang="0">
                <a:pos x="273390397" y="353506668"/>
              </a:cxn>
              <a:cxn ang="0">
                <a:pos x="320129433" y="315236663"/>
              </a:cxn>
              <a:cxn ang="0">
                <a:pos x="348300721" y="315236663"/>
              </a:cxn>
              <a:cxn ang="0">
                <a:pos x="395679887" y="267237678"/>
              </a:cxn>
              <a:cxn ang="0">
                <a:pos x="395679887" y="238698264"/>
              </a:cxn>
              <a:cxn ang="0">
                <a:pos x="348300721" y="190698474"/>
              </a:cxn>
              <a:cxn ang="0">
                <a:pos x="94118202" y="47350655"/>
              </a:cxn>
              <a:cxn ang="0">
                <a:pos x="94118202" y="47350655"/>
              </a:cxn>
              <a:cxn ang="0">
                <a:pos x="122289490" y="28540220"/>
              </a:cxn>
              <a:cxn ang="0">
                <a:pos x="273390397" y="28540220"/>
              </a:cxn>
              <a:cxn ang="0">
                <a:pos x="301561685" y="47350655"/>
              </a:cxn>
              <a:cxn ang="0">
                <a:pos x="301561685" y="190698474"/>
              </a:cxn>
              <a:cxn ang="0">
                <a:pos x="94118202" y="190698474"/>
              </a:cxn>
              <a:cxn ang="0">
                <a:pos x="94118202" y="47350655"/>
              </a:cxn>
              <a:cxn ang="0">
                <a:pos x="273390397" y="334047098"/>
              </a:cxn>
              <a:cxn ang="0">
                <a:pos x="273390397" y="334047098"/>
              </a:cxn>
              <a:cxn ang="0">
                <a:pos x="122289490" y="334047098"/>
              </a:cxn>
              <a:cxn ang="0">
                <a:pos x="94118202" y="305507683"/>
              </a:cxn>
              <a:cxn ang="0">
                <a:pos x="122289490" y="276967464"/>
              </a:cxn>
              <a:cxn ang="0">
                <a:pos x="273390397" y="276967464"/>
              </a:cxn>
              <a:cxn ang="0">
                <a:pos x="301561685" y="305507683"/>
              </a:cxn>
              <a:cxn ang="0">
                <a:pos x="273390397" y="334047098"/>
              </a:cxn>
              <a:cxn ang="0">
                <a:pos x="377112138" y="267237678"/>
              </a:cxn>
              <a:cxn ang="0">
                <a:pos x="377112138" y="267237678"/>
              </a:cxn>
              <a:cxn ang="0">
                <a:pos x="348300721" y="295777898"/>
              </a:cxn>
              <a:cxn ang="0">
                <a:pos x="320129433" y="295777898"/>
              </a:cxn>
              <a:cxn ang="0">
                <a:pos x="273390397" y="258157029"/>
              </a:cxn>
              <a:cxn ang="0">
                <a:pos x="122289490" y="258157029"/>
              </a:cxn>
              <a:cxn ang="0">
                <a:pos x="75550453" y="295777898"/>
              </a:cxn>
              <a:cxn ang="0">
                <a:pos x="46739037" y="295777898"/>
              </a:cxn>
              <a:cxn ang="0">
                <a:pos x="18567749" y="267237678"/>
              </a:cxn>
              <a:cxn ang="0">
                <a:pos x="18567749" y="238698264"/>
              </a:cxn>
              <a:cxn ang="0">
                <a:pos x="46739037" y="219887829"/>
              </a:cxn>
              <a:cxn ang="0">
                <a:pos x="348300721" y="219887829"/>
              </a:cxn>
              <a:cxn ang="0">
                <a:pos x="377112138" y="238698264"/>
              </a:cxn>
              <a:cxn ang="0">
                <a:pos x="377112138" y="267237678"/>
              </a:cxn>
            </a:cxnLst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6" name="稻壳儿小白白(http://dwz.cn/Wu2UP)"/>
          <p:cNvSpPr/>
          <p:nvPr/>
        </p:nvSpPr>
        <p:spPr>
          <a:xfrm>
            <a:off x="9505633" y="2060893"/>
            <a:ext cx="474662" cy="511175"/>
          </a:xfrm>
          <a:custGeom>
            <a:avLst/>
            <a:gdLst/>
            <a:ahLst/>
            <a:cxnLst>
              <a:cxn ang="0">
                <a:pos x="296143959" y="229474843"/>
              </a:cxn>
              <a:cxn ang="0">
                <a:pos x="296143959" y="153417002"/>
              </a:cxn>
              <a:cxn ang="0">
                <a:pos x="296143959" y="229474843"/>
              </a:cxn>
              <a:cxn ang="0">
                <a:pos x="276661058" y="182020226"/>
              </a:cxn>
              <a:cxn ang="0">
                <a:pos x="305885409" y="200871618"/>
              </a:cxn>
              <a:cxn ang="0">
                <a:pos x="276661058" y="182020226"/>
              </a:cxn>
              <a:cxn ang="0">
                <a:pos x="296143959" y="334786568"/>
              </a:cxn>
              <a:cxn ang="0">
                <a:pos x="296143959" y="258727921"/>
              </a:cxn>
              <a:cxn ang="0">
                <a:pos x="296143959" y="334786568"/>
              </a:cxn>
              <a:cxn ang="0">
                <a:pos x="276661058" y="277580119"/>
              </a:cxn>
              <a:cxn ang="0">
                <a:pos x="305885409" y="306183343"/>
              </a:cxn>
              <a:cxn ang="0">
                <a:pos x="276661058" y="277580119"/>
              </a:cxn>
              <a:cxn ang="0">
                <a:pos x="190935006" y="334786568"/>
              </a:cxn>
              <a:cxn ang="0">
                <a:pos x="190935006" y="258727921"/>
              </a:cxn>
              <a:cxn ang="0">
                <a:pos x="190935006" y="334786568"/>
              </a:cxn>
              <a:cxn ang="0">
                <a:pos x="181193555" y="277580119"/>
              </a:cxn>
              <a:cxn ang="0">
                <a:pos x="200676456" y="306183343"/>
              </a:cxn>
              <a:cxn ang="0">
                <a:pos x="181193555" y="277580119"/>
              </a:cxn>
              <a:cxn ang="0">
                <a:pos x="334461029" y="0"/>
              </a:cxn>
              <a:cxn ang="0">
                <a:pos x="0" y="47455423"/>
              </a:cxn>
              <a:cxn ang="0">
                <a:pos x="47408983" y="411495069"/>
              </a:cxn>
              <a:cxn ang="0">
                <a:pos x="381870011" y="354288620"/>
              </a:cxn>
              <a:cxn ang="0">
                <a:pos x="334461029" y="0"/>
              </a:cxn>
              <a:cxn ang="0">
                <a:pos x="353295198" y="354288620"/>
              </a:cxn>
              <a:cxn ang="0">
                <a:pos x="47408983" y="382891844"/>
              </a:cxn>
              <a:cxn ang="0">
                <a:pos x="28575619" y="105311725"/>
              </a:cxn>
              <a:cxn ang="0">
                <a:pos x="353295198" y="354288620"/>
              </a:cxn>
              <a:cxn ang="0">
                <a:pos x="353295198" y="76708501"/>
              </a:cxn>
              <a:cxn ang="0">
                <a:pos x="28575619" y="47455423"/>
              </a:cxn>
              <a:cxn ang="0">
                <a:pos x="334461029" y="28603224"/>
              </a:cxn>
              <a:cxn ang="0">
                <a:pos x="353295198" y="76708501"/>
              </a:cxn>
              <a:cxn ang="0">
                <a:pos x="190935006" y="229474843"/>
              </a:cxn>
              <a:cxn ang="0">
                <a:pos x="190935006" y="153417002"/>
              </a:cxn>
              <a:cxn ang="0">
                <a:pos x="190935006" y="229474843"/>
              </a:cxn>
              <a:cxn ang="0">
                <a:pos x="181193555" y="182020226"/>
              </a:cxn>
              <a:cxn ang="0">
                <a:pos x="200676456" y="200871618"/>
              </a:cxn>
              <a:cxn ang="0">
                <a:pos x="181193555" y="182020226"/>
              </a:cxn>
              <a:cxn ang="0">
                <a:pos x="85726052" y="334786568"/>
              </a:cxn>
              <a:cxn ang="0">
                <a:pos x="85726052" y="258727921"/>
              </a:cxn>
              <a:cxn ang="0">
                <a:pos x="85726052" y="334786568"/>
              </a:cxn>
              <a:cxn ang="0">
                <a:pos x="75984602" y="277580119"/>
              </a:cxn>
              <a:cxn ang="0">
                <a:pos x="105208953" y="306183343"/>
              </a:cxn>
              <a:cxn ang="0">
                <a:pos x="75984602" y="277580119"/>
              </a:cxn>
              <a:cxn ang="0">
                <a:pos x="85726052" y="229474843"/>
              </a:cxn>
              <a:cxn ang="0">
                <a:pos x="85726052" y="153417002"/>
              </a:cxn>
              <a:cxn ang="0">
                <a:pos x="85726052" y="229474843"/>
              </a:cxn>
              <a:cxn ang="0">
                <a:pos x="75984602" y="182020226"/>
              </a:cxn>
              <a:cxn ang="0">
                <a:pos x="105208953" y="200871618"/>
              </a:cxn>
              <a:cxn ang="0">
                <a:pos x="75984602" y="182020226"/>
              </a:cxn>
            </a:cxnLst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7" name="稻壳儿小白白(http://dwz.cn/Wu2UP)"/>
          <p:cNvSpPr/>
          <p:nvPr/>
        </p:nvSpPr>
        <p:spPr>
          <a:xfrm>
            <a:off x="8665845" y="2060893"/>
            <a:ext cx="509588" cy="511175"/>
          </a:xfrm>
          <a:custGeom>
            <a:avLst/>
            <a:gdLst/>
            <a:ahLst/>
            <a:cxnLst>
              <a:cxn ang="0">
                <a:pos x="190581893" y="0"/>
              </a:cxn>
              <a:cxn ang="0">
                <a:pos x="190581893" y="0"/>
              </a:cxn>
              <a:cxn ang="0">
                <a:pos x="171846898" y="0"/>
              </a:cxn>
              <a:cxn ang="0">
                <a:pos x="171846898" y="38354250"/>
              </a:cxn>
              <a:cxn ang="0">
                <a:pos x="0" y="220373670"/>
              </a:cxn>
              <a:cxn ang="0">
                <a:pos x="190581893" y="411495069"/>
              </a:cxn>
              <a:cxn ang="0">
                <a:pos x="352092354" y="296432318"/>
              </a:cxn>
              <a:cxn ang="0">
                <a:pos x="380518362" y="306183343"/>
              </a:cxn>
              <a:cxn ang="0">
                <a:pos x="408943566" y="210622644"/>
              </a:cxn>
              <a:cxn ang="0">
                <a:pos x="190581893" y="0"/>
              </a:cxn>
              <a:cxn ang="0">
                <a:pos x="190581893" y="382891844"/>
              </a:cxn>
              <a:cxn ang="0">
                <a:pos x="190581893" y="382891844"/>
              </a:cxn>
              <a:cxn ang="0">
                <a:pos x="29071433" y="220373670"/>
              </a:cxn>
              <a:cxn ang="0">
                <a:pos x="171846898" y="66957475"/>
              </a:cxn>
              <a:cxn ang="0">
                <a:pos x="171846898" y="239225869"/>
              </a:cxn>
              <a:cxn ang="0">
                <a:pos x="333357359" y="287331145"/>
              </a:cxn>
              <a:cxn ang="0">
                <a:pos x="190581893" y="382891844"/>
              </a:cxn>
              <a:cxn ang="0">
                <a:pos x="361782563" y="277580119"/>
              </a:cxn>
              <a:cxn ang="0">
                <a:pos x="361782563" y="277580119"/>
              </a:cxn>
              <a:cxn ang="0">
                <a:pos x="190581893" y="220373670"/>
              </a:cxn>
              <a:cxn ang="0">
                <a:pos x="190581893" y="28603224"/>
              </a:cxn>
              <a:cxn ang="0">
                <a:pos x="380518362" y="210622644"/>
              </a:cxn>
              <a:cxn ang="0">
                <a:pos x="361782563" y="277580119"/>
              </a:cxn>
            </a:cxnLst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8" name="稻壳儿小白白(http://dwz.cn/Wu2UP)"/>
          <p:cNvSpPr/>
          <p:nvPr/>
        </p:nvSpPr>
        <p:spPr>
          <a:xfrm>
            <a:off x="7846695" y="2060893"/>
            <a:ext cx="509588" cy="511175"/>
          </a:xfrm>
          <a:custGeom>
            <a:avLst/>
            <a:gdLst/>
            <a:ahLst/>
            <a:cxnLst>
              <a:cxn ang="0">
                <a:pos x="199626678" y="258727921"/>
              </a:cxn>
              <a:cxn ang="0">
                <a:pos x="199626678" y="258727921"/>
              </a:cxn>
              <a:cxn ang="0">
                <a:pos x="218361673" y="239225869"/>
              </a:cxn>
              <a:cxn ang="0">
                <a:pos x="218361673" y="85809673"/>
              </a:cxn>
              <a:cxn ang="0">
                <a:pos x="199626678" y="76708501"/>
              </a:cxn>
              <a:cxn ang="0">
                <a:pos x="189935665" y="85809673"/>
              </a:cxn>
              <a:cxn ang="0">
                <a:pos x="189935665" y="239225869"/>
              </a:cxn>
              <a:cxn ang="0">
                <a:pos x="199626678" y="258727921"/>
              </a:cxn>
              <a:cxn ang="0">
                <a:pos x="275213689" y="258727921"/>
              </a:cxn>
              <a:cxn ang="0">
                <a:pos x="275213689" y="258727921"/>
              </a:cxn>
              <a:cxn ang="0">
                <a:pos x="294594913" y="239225869"/>
              </a:cxn>
              <a:cxn ang="0">
                <a:pos x="294594913" y="124163924"/>
              </a:cxn>
              <a:cxn ang="0">
                <a:pos x="275213689" y="115062751"/>
              </a:cxn>
              <a:cxn ang="0">
                <a:pos x="266168904" y="124163924"/>
              </a:cxn>
              <a:cxn ang="0">
                <a:pos x="266168904" y="239225869"/>
              </a:cxn>
              <a:cxn ang="0">
                <a:pos x="275213689" y="258727921"/>
              </a:cxn>
              <a:cxn ang="0">
                <a:pos x="123393439" y="258727921"/>
              </a:cxn>
              <a:cxn ang="0">
                <a:pos x="123393439" y="258727921"/>
              </a:cxn>
              <a:cxn ang="0">
                <a:pos x="142774662" y="239225869"/>
              </a:cxn>
              <a:cxn ang="0">
                <a:pos x="142774662" y="191120592"/>
              </a:cxn>
              <a:cxn ang="0">
                <a:pos x="123393439" y="182020226"/>
              </a:cxn>
              <a:cxn ang="0">
                <a:pos x="113703229" y="191120592"/>
              </a:cxn>
              <a:cxn ang="0">
                <a:pos x="113703229" y="239225869"/>
              </a:cxn>
              <a:cxn ang="0">
                <a:pos x="123393439" y="258727921"/>
              </a:cxn>
              <a:cxn ang="0">
                <a:pos x="0" y="0"/>
              </a:cxn>
              <a:cxn ang="0">
                <a:pos x="0" y="0"/>
              </a:cxn>
              <a:cxn ang="0">
                <a:pos x="0" y="28603224"/>
              </a:cxn>
              <a:cxn ang="0">
                <a:pos x="28426008" y="28603224"/>
              </a:cxn>
              <a:cxn ang="0">
                <a:pos x="28426008" y="267829093"/>
              </a:cxn>
              <a:cxn ang="0">
                <a:pos x="75587011" y="315934369"/>
              </a:cxn>
              <a:cxn ang="0">
                <a:pos x="151819447" y="315934369"/>
              </a:cxn>
              <a:cxn ang="0">
                <a:pos x="104658444" y="411495069"/>
              </a:cxn>
              <a:cxn ang="0">
                <a:pos x="142774662" y="411495069"/>
              </a:cxn>
              <a:cxn ang="0">
                <a:pos x="189935665" y="315934369"/>
              </a:cxn>
              <a:cxn ang="0">
                <a:pos x="218361673" y="315934369"/>
              </a:cxn>
              <a:cxn ang="0">
                <a:pos x="266168904" y="411495069"/>
              </a:cxn>
              <a:cxn ang="0">
                <a:pos x="304285122" y="411495069"/>
              </a:cxn>
              <a:cxn ang="0">
                <a:pos x="256477891" y="315934369"/>
              </a:cxn>
              <a:cxn ang="0">
                <a:pos x="332711130" y="315934369"/>
              </a:cxn>
              <a:cxn ang="0">
                <a:pos x="379872133" y="267829093"/>
              </a:cxn>
              <a:cxn ang="0">
                <a:pos x="379872133" y="28603224"/>
              </a:cxn>
              <a:cxn ang="0">
                <a:pos x="408943566" y="28603224"/>
              </a:cxn>
              <a:cxn ang="0">
                <a:pos x="408943566" y="0"/>
              </a:cxn>
              <a:cxn ang="0">
                <a:pos x="0" y="0"/>
              </a:cxn>
              <a:cxn ang="0">
                <a:pos x="351446125" y="267829093"/>
              </a:cxn>
              <a:cxn ang="0">
                <a:pos x="351446125" y="267829093"/>
              </a:cxn>
              <a:cxn ang="0">
                <a:pos x="332711130" y="296432318"/>
              </a:cxn>
              <a:cxn ang="0">
                <a:pos x="75587011" y="296432318"/>
              </a:cxn>
              <a:cxn ang="0">
                <a:pos x="47161003" y="267829093"/>
              </a:cxn>
              <a:cxn ang="0">
                <a:pos x="47161003" y="28603224"/>
              </a:cxn>
              <a:cxn ang="0">
                <a:pos x="351446125" y="28603224"/>
              </a:cxn>
              <a:cxn ang="0">
                <a:pos x="351446125" y="267829093"/>
              </a:cxn>
            </a:cxnLst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9" name="稻壳儿小白白(http://dwz.cn/Wu2UP)"/>
          <p:cNvSpPr/>
          <p:nvPr/>
        </p:nvSpPr>
        <p:spPr>
          <a:xfrm>
            <a:off x="7103745" y="2060893"/>
            <a:ext cx="354013" cy="474662"/>
          </a:xfrm>
          <a:custGeom>
            <a:avLst/>
            <a:gdLst/>
            <a:ahLst/>
            <a:cxnLst>
              <a:cxn ang="0">
                <a:pos x="225427167" y="0"/>
              </a:cxn>
              <a:cxn ang="0">
                <a:pos x="225427167" y="0"/>
              </a:cxn>
              <a:cxn ang="0">
                <a:pos x="56835469" y="0"/>
              </a:cxn>
              <a:cxn ang="0">
                <a:pos x="0" y="47248177"/>
              </a:cxn>
              <a:cxn ang="0">
                <a:pos x="0" y="333328574"/>
              </a:cxn>
              <a:cxn ang="0">
                <a:pos x="56835469" y="381223579"/>
              </a:cxn>
              <a:cxn ang="0">
                <a:pos x="141131318" y="295140809"/>
              </a:cxn>
              <a:cxn ang="0">
                <a:pos x="225427167" y="381223579"/>
              </a:cxn>
              <a:cxn ang="0">
                <a:pos x="282262636" y="333328574"/>
              </a:cxn>
              <a:cxn ang="0">
                <a:pos x="282262636" y="47248177"/>
              </a:cxn>
              <a:cxn ang="0">
                <a:pos x="225427167" y="0"/>
              </a:cxn>
              <a:cxn ang="0">
                <a:pos x="254163753" y="333328574"/>
              </a:cxn>
              <a:cxn ang="0">
                <a:pos x="254163753" y="333328574"/>
              </a:cxn>
              <a:cxn ang="0">
                <a:pos x="225427167" y="352745468"/>
              </a:cxn>
              <a:cxn ang="0">
                <a:pos x="141131318" y="266662698"/>
              </a:cxn>
              <a:cxn ang="0">
                <a:pos x="56835469" y="352745468"/>
              </a:cxn>
              <a:cxn ang="0">
                <a:pos x="28098883" y="333328574"/>
              </a:cxn>
              <a:cxn ang="0">
                <a:pos x="28098883" y="47248177"/>
              </a:cxn>
              <a:cxn ang="0">
                <a:pos x="56835469" y="28478915"/>
              </a:cxn>
              <a:cxn ang="0">
                <a:pos x="225427167" y="28478915"/>
              </a:cxn>
              <a:cxn ang="0">
                <a:pos x="254163753" y="47248177"/>
              </a:cxn>
              <a:cxn ang="0">
                <a:pos x="254163753" y="333328574"/>
              </a:cxn>
            </a:cxnLst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0" name="稻壳儿小白白(http://dwz.cn/Wu2UP)"/>
          <p:cNvSpPr/>
          <p:nvPr/>
        </p:nvSpPr>
        <p:spPr>
          <a:xfrm>
            <a:off x="6203633" y="2060893"/>
            <a:ext cx="511175" cy="511175"/>
          </a:xfrm>
          <a:custGeom>
            <a:avLst/>
            <a:gdLst/>
            <a:ahLst/>
            <a:cxnLst>
              <a:cxn ang="0">
                <a:pos x="364039646" y="47455423"/>
              </a:cxn>
              <a:cxn ang="0">
                <a:pos x="364039646" y="47455423"/>
              </a:cxn>
              <a:cxn ang="0">
                <a:pos x="182020226" y="47455423"/>
              </a:cxn>
              <a:cxn ang="0">
                <a:pos x="134564803" y="0"/>
              </a:cxn>
              <a:cxn ang="0">
                <a:pos x="57856302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856302" y="411495069"/>
              </a:cxn>
              <a:cxn ang="0">
                <a:pos x="364039646" y="411495069"/>
              </a:cxn>
              <a:cxn ang="0">
                <a:pos x="411495069" y="354288620"/>
              </a:cxn>
              <a:cxn ang="0">
                <a:pos x="411495069" y="105311725"/>
              </a:cxn>
              <a:cxn ang="0">
                <a:pos x="364039646" y="47455423"/>
              </a:cxn>
              <a:cxn ang="0">
                <a:pos x="382891844" y="354288620"/>
              </a:cxn>
              <a:cxn ang="0">
                <a:pos x="382891844" y="354288620"/>
              </a:cxn>
              <a:cxn ang="0">
                <a:pos x="364039646" y="382891844"/>
              </a:cxn>
              <a:cxn ang="0">
                <a:pos x="57856302" y="382891844"/>
              </a:cxn>
              <a:cxn ang="0">
                <a:pos x="29253078" y="354288620"/>
              </a:cxn>
              <a:cxn ang="0">
                <a:pos x="29253078" y="153417002"/>
              </a:cxn>
              <a:cxn ang="0">
                <a:pos x="382891844" y="153417002"/>
              </a:cxn>
              <a:cxn ang="0">
                <a:pos x="382891844" y="354288620"/>
              </a:cxn>
              <a:cxn ang="0">
                <a:pos x="382891844" y="124163924"/>
              </a:cxn>
              <a:cxn ang="0">
                <a:pos x="382891844" y="124163924"/>
              </a:cxn>
              <a:cxn ang="0">
                <a:pos x="29253078" y="124163924"/>
              </a:cxn>
              <a:cxn ang="0">
                <a:pos x="29253078" y="47455423"/>
              </a:cxn>
              <a:cxn ang="0">
                <a:pos x="57856302" y="28603224"/>
              </a:cxn>
              <a:cxn ang="0">
                <a:pos x="134564803" y="28603224"/>
              </a:cxn>
              <a:cxn ang="0">
                <a:pos x="153417002" y="47455423"/>
              </a:cxn>
              <a:cxn ang="0">
                <a:pos x="153417002" y="76708501"/>
              </a:cxn>
              <a:cxn ang="0">
                <a:pos x="364039646" y="76708501"/>
              </a:cxn>
              <a:cxn ang="0">
                <a:pos x="382891844" y="105311725"/>
              </a:cxn>
              <a:cxn ang="0">
                <a:pos x="382891844" y="124163924"/>
              </a:cxn>
            </a:cxnLst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1" name="稻壳儿小白白(http://dwz.cn/Wu2UP)"/>
          <p:cNvSpPr/>
          <p:nvPr/>
        </p:nvSpPr>
        <p:spPr>
          <a:xfrm>
            <a:off x="5400358" y="2060893"/>
            <a:ext cx="473075" cy="511175"/>
          </a:xfrm>
          <a:custGeom>
            <a:avLst/>
            <a:gdLst/>
            <a:ahLst/>
            <a:cxnLst>
              <a:cxn ang="0">
                <a:pos x="331745848" y="0"/>
              </a:cxn>
              <a:cxn ang="0">
                <a:pos x="331745848" y="0"/>
              </a:cxn>
              <a:cxn ang="0">
                <a:pos x="57219624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219624" y="411495069"/>
              </a:cxn>
              <a:cxn ang="0">
                <a:pos x="331745848" y="411495069"/>
              </a:cxn>
              <a:cxn ang="0">
                <a:pos x="378678897" y="354288620"/>
              </a:cxn>
              <a:cxn ang="0">
                <a:pos x="378678897" y="47455423"/>
              </a:cxn>
              <a:cxn ang="0">
                <a:pos x="331745848" y="0"/>
              </a:cxn>
              <a:cxn ang="0">
                <a:pos x="57219624" y="28603224"/>
              </a:cxn>
              <a:cxn ang="0">
                <a:pos x="57219624" y="28603224"/>
              </a:cxn>
              <a:cxn ang="0">
                <a:pos x="331745848" y="28603224"/>
              </a:cxn>
              <a:cxn ang="0">
                <a:pos x="340747102" y="28603224"/>
              </a:cxn>
              <a:cxn ang="0">
                <a:pos x="293814053" y="76708501"/>
              </a:cxn>
              <a:cxn ang="0">
                <a:pos x="95152221" y="76708501"/>
              </a:cxn>
              <a:cxn ang="0">
                <a:pos x="37932597" y="28603224"/>
              </a:cxn>
              <a:cxn ang="0">
                <a:pos x="57219624" y="28603224"/>
              </a:cxn>
              <a:cxn ang="0">
                <a:pos x="360034130" y="354288620"/>
              </a:cxn>
              <a:cxn ang="0">
                <a:pos x="360034130" y="354288620"/>
              </a:cxn>
              <a:cxn ang="0">
                <a:pos x="331745848" y="382891844"/>
              </a:cxn>
              <a:cxn ang="0">
                <a:pos x="57219624" y="382891844"/>
              </a:cxn>
              <a:cxn ang="0">
                <a:pos x="28288281" y="354288620"/>
              </a:cxn>
              <a:cxn ang="0">
                <a:pos x="28288281" y="57856302"/>
              </a:cxn>
              <a:cxn ang="0">
                <a:pos x="75864392" y="105311725"/>
              </a:cxn>
              <a:cxn ang="0">
                <a:pos x="302814506" y="105311725"/>
              </a:cxn>
              <a:cxn ang="0">
                <a:pos x="360034130" y="57856302"/>
              </a:cxn>
              <a:cxn ang="0">
                <a:pos x="360034130" y="354288620"/>
              </a:cxn>
            </a:cxnLst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2" name="稻壳儿小白白(http://dwz.cn/Wu2UP)"/>
          <p:cNvSpPr/>
          <p:nvPr/>
        </p:nvSpPr>
        <p:spPr>
          <a:xfrm>
            <a:off x="4584383" y="2097405"/>
            <a:ext cx="461962" cy="463550"/>
          </a:xfrm>
          <a:custGeom>
            <a:avLst/>
            <a:gdLst/>
            <a:ahLst/>
            <a:cxnLst>
              <a:cxn ang="0">
                <a:pos x="351136111" y="143133134"/>
              </a:cxn>
              <a:cxn ang="0">
                <a:pos x="351136111" y="143133134"/>
              </a:cxn>
              <a:cxn ang="0">
                <a:pos x="171049665" y="314763326"/>
              </a:cxn>
              <a:cxn ang="0">
                <a:pos x="56801241" y="314763326"/>
              </a:cxn>
              <a:cxn ang="0">
                <a:pos x="56801241" y="209842486"/>
              </a:cxn>
              <a:cxn ang="0">
                <a:pos x="218168986" y="47926724"/>
              </a:cxn>
              <a:cxn ang="0">
                <a:pos x="294334870" y="47926724"/>
              </a:cxn>
              <a:cxn ang="0">
                <a:pos x="294334870" y="124351311"/>
              </a:cxn>
              <a:cxn ang="0">
                <a:pos x="132967125" y="286266268"/>
              </a:cxn>
              <a:cxn ang="0">
                <a:pos x="94884585" y="286266268"/>
              </a:cxn>
              <a:cxn ang="0">
                <a:pos x="94884585" y="248054779"/>
              </a:cxn>
              <a:cxn ang="0">
                <a:pos x="236887686" y="104920841"/>
              </a:cxn>
              <a:cxn ang="0">
                <a:pos x="218168986" y="86139018"/>
              </a:cxn>
              <a:cxn ang="0">
                <a:pos x="75519941" y="229272152"/>
              </a:cxn>
              <a:cxn ang="0">
                <a:pos x="75519941" y="295981504"/>
              </a:cxn>
              <a:cxn ang="0">
                <a:pos x="151685825" y="295981504"/>
              </a:cxn>
              <a:cxn ang="0">
                <a:pos x="313053571" y="143133134"/>
              </a:cxn>
              <a:cxn ang="0">
                <a:pos x="313053571" y="29144901"/>
              </a:cxn>
              <a:cxn ang="0">
                <a:pos x="209133009" y="29144901"/>
              </a:cxn>
              <a:cxn ang="0">
                <a:pos x="37437400" y="200127250"/>
              </a:cxn>
              <a:cxn ang="0">
                <a:pos x="37437400" y="334193797"/>
              </a:cxn>
              <a:cxn ang="0">
                <a:pos x="180086446" y="343260385"/>
              </a:cxn>
              <a:cxn ang="0">
                <a:pos x="370500755" y="152848370"/>
              </a:cxn>
              <a:cxn ang="0">
                <a:pos x="351136111" y="143133134"/>
              </a:cxn>
            </a:cxnLst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3" name="稻壳儿小白白(http://dwz.cn/Wu2UP)"/>
          <p:cNvSpPr/>
          <p:nvPr/>
        </p:nvSpPr>
        <p:spPr>
          <a:xfrm>
            <a:off x="3876358" y="2060893"/>
            <a:ext cx="249237" cy="511175"/>
          </a:xfrm>
          <a:custGeom>
            <a:avLst/>
            <a:gdLst/>
            <a:ahLst/>
            <a:cxnLst>
              <a:cxn ang="0">
                <a:pos x="180991889" y="47455423"/>
              </a:cxn>
              <a:cxn ang="0">
                <a:pos x="180991889" y="47455423"/>
              </a:cxn>
              <a:cxn ang="0">
                <a:pos x="180991889" y="306183343"/>
              </a:cxn>
              <a:cxn ang="0">
                <a:pos x="104716524" y="382891844"/>
              </a:cxn>
              <a:cxn ang="0">
                <a:pos x="29088370" y="306183343"/>
              </a:cxn>
              <a:cxn ang="0">
                <a:pos x="29088370" y="76708501"/>
              </a:cxn>
              <a:cxn ang="0">
                <a:pos x="76275366" y="28603224"/>
              </a:cxn>
              <a:cxn ang="0">
                <a:pos x="124108770" y="76708501"/>
              </a:cxn>
              <a:cxn ang="0">
                <a:pos x="124108770" y="306183343"/>
              </a:cxn>
              <a:cxn ang="0">
                <a:pos x="104716524" y="334786568"/>
              </a:cxn>
              <a:cxn ang="0">
                <a:pos x="76275366" y="306183343"/>
              </a:cxn>
              <a:cxn ang="0">
                <a:pos x="76275366" y="105311725"/>
              </a:cxn>
              <a:cxn ang="0">
                <a:pos x="47833404" y="105311725"/>
              </a:cxn>
              <a:cxn ang="0">
                <a:pos x="47833404" y="306183343"/>
              </a:cxn>
              <a:cxn ang="0">
                <a:pos x="104716524" y="354288620"/>
              </a:cxn>
              <a:cxn ang="0">
                <a:pos x="152550732" y="306183343"/>
              </a:cxn>
              <a:cxn ang="0">
                <a:pos x="152550732" y="76708501"/>
              </a:cxn>
              <a:cxn ang="0">
                <a:pos x="76275366" y="0"/>
              </a:cxn>
              <a:cxn ang="0">
                <a:pos x="0" y="76708501"/>
              </a:cxn>
              <a:cxn ang="0">
                <a:pos x="0" y="315934369"/>
              </a:cxn>
              <a:cxn ang="0">
                <a:pos x="104716524" y="411495069"/>
              </a:cxn>
              <a:cxn ang="0">
                <a:pos x="199737728" y="315934369"/>
              </a:cxn>
              <a:cxn ang="0">
                <a:pos x="199737728" y="47455423"/>
              </a:cxn>
              <a:cxn ang="0">
                <a:pos x="180991889" y="47455423"/>
              </a:cxn>
            </a:cxnLst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4" name="稻壳儿小白白(http://dwz.cn/Wu2UP)"/>
          <p:cNvSpPr/>
          <p:nvPr/>
        </p:nvSpPr>
        <p:spPr>
          <a:xfrm>
            <a:off x="2942908" y="2076768"/>
            <a:ext cx="473075" cy="473075"/>
          </a:xfrm>
          <a:custGeom>
            <a:avLst/>
            <a:gdLst/>
            <a:ahLst/>
            <a:cxnLst>
              <a:cxn ang="0">
                <a:pos x="293814053" y="265783013"/>
              </a:cxn>
              <a:cxn ang="0">
                <a:pos x="360034130" y="209013209"/>
              </a:cxn>
              <a:cxn ang="0">
                <a:pos x="322102335" y="209013209"/>
              </a:cxn>
              <a:cxn ang="0">
                <a:pos x="180017065" y="66445753"/>
              </a:cxn>
              <a:cxn ang="0">
                <a:pos x="180017065" y="0"/>
              </a:cxn>
              <a:cxn ang="0">
                <a:pos x="0" y="179983753"/>
              </a:cxn>
              <a:cxn ang="0">
                <a:pos x="66220878" y="179983753"/>
              </a:cxn>
              <a:cxn ang="0">
                <a:pos x="208305346" y="322552013"/>
              </a:cxn>
              <a:cxn ang="0">
                <a:pos x="208305346" y="360612463"/>
              </a:cxn>
              <a:cxn ang="0">
                <a:pos x="264882711" y="294167513"/>
              </a:cxn>
              <a:cxn ang="0">
                <a:pos x="369035384" y="379321013"/>
              </a:cxn>
              <a:cxn ang="0">
                <a:pos x="378678897" y="370289216"/>
              </a:cxn>
              <a:cxn ang="0">
                <a:pos x="293814053" y="265783013"/>
              </a:cxn>
              <a:cxn ang="0">
                <a:pos x="226950114" y="303843463"/>
              </a:cxn>
              <a:cxn ang="0">
                <a:pos x="85507905" y="161276006"/>
              </a:cxn>
              <a:cxn ang="0">
                <a:pos x="161372297" y="85153500"/>
              </a:cxn>
              <a:cxn ang="0">
                <a:pos x="302814506" y="227721759"/>
              </a:cxn>
              <a:cxn ang="0">
                <a:pos x="226950114" y="303843463"/>
              </a:cxn>
            </a:cxnLst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5" name="稻壳儿小白白(http://dwz.cn/Wu2UP)"/>
          <p:cNvSpPr/>
          <p:nvPr/>
        </p:nvSpPr>
        <p:spPr>
          <a:xfrm>
            <a:off x="2092008" y="2110105"/>
            <a:ext cx="509587" cy="487363"/>
          </a:xfrm>
          <a:custGeom>
            <a:avLst/>
            <a:gdLst/>
            <a:ahLst/>
            <a:cxnLst>
              <a:cxn ang="0">
                <a:pos x="399897996" y="9114656"/>
              </a:cxn>
              <a:cxn ang="0">
                <a:pos x="399897996" y="9114656"/>
              </a:cxn>
              <a:cxn ang="0">
                <a:pos x="342399864" y="9114656"/>
              </a:cxn>
              <a:cxn ang="0">
                <a:pos x="124039424" y="229829578"/>
              </a:cxn>
              <a:cxn ang="0">
                <a:pos x="47807137" y="287774941"/>
              </a:cxn>
              <a:cxn ang="0">
                <a:pos x="0" y="316422848"/>
              </a:cxn>
              <a:cxn ang="0">
                <a:pos x="162155567" y="326188667"/>
              </a:cxn>
              <a:cxn ang="0">
                <a:pos x="180890525" y="278009123"/>
              </a:cxn>
              <a:cxn ang="0">
                <a:pos x="399897996" y="67060826"/>
              </a:cxn>
              <a:cxn ang="0">
                <a:pos x="399897996" y="9114656"/>
              </a:cxn>
              <a:cxn ang="0">
                <a:pos x="152465376" y="316422848"/>
              </a:cxn>
              <a:cxn ang="0">
                <a:pos x="152465376" y="316422848"/>
              </a:cxn>
              <a:cxn ang="0">
                <a:pos x="47807137" y="326188667"/>
              </a:cxn>
              <a:cxn ang="0">
                <a:pos x="66542096" y="296890404"/>
              </a:cxn>
              <a:cxn ang="0">
                <a:pos x="142774382" y="249362022"/>
              </a:cxn>
              <a:cxn ang="0">
                <a:pos x="162155567" y="268243304"/>
              </a:cxn>
              <a:cxn ang="0">
                <a:pos x="152465376" y="316422848"/>
              </a:cxn>
              <a:cxn ang="0">
                <a:pos x="171200334" y="249362022"/>
              </a:cxn>
              <a:cxn ang="0">
                <a:pos x="171200334" y="249362022"/>
              </a:cxn>
              <a:cxn ang="0">
                <a:pos x="162155567" y="229829578"/>
              </a:cxn>
              <a:cxn ang="0">
                <a:pos x="180890525" y="201182478"/>
              </a:cxn>
              <a:cxn ang="0">
                <a:pos x="200271710" y="220714922"/>
              </a:cxn>
              <a:cxn ang="0">
                <a:pos x="171200334" y="249362022"/>
              </a:cxn>
              <a:cxn ang="0">
                <a:pos x="380516811" y="47528382"/>
              </a:cxn>
              <a:cxn ang="0">
                <a:pos x="380516811" y="47528382"/>
              </a:cxn>
              <a:cxn ang="0">
                <a:pos x="219006668" y="201182478"/>
              </a:cxn>
              <a:cxn ang="0">
                <a:pos x="200271710" y="191415853"/>
              </a:cxn>
              <a:cxn ang="0">
                <a:pos x="361781050" y="28647100"/>
              </a:cxn>
              <a:cxn ang="0">
                <a:pos x="380516811" y="28647100"/>
              </a:cxn>
              <a:cxn ang="0">
                <a:pos x="380516811" y="47528382"/>
              </a:cxn>
            </a:cxnLst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6" name="稻壳儿小白白(http://dwz.cn/Wu2UP)"/>
          <p:cNvSpPr/>
          <p:nvPr/>
        </p:nvSpPr>
        <p:spPr>
          <a:xfrm>
            <a:off x="9658033" y="1246505"/>
            <a:ext cx="165100" cy="509588"/>
          </a:xfrm>
          <a:custGeom>
            <a:avLst/>
            <a:gdLst/>
            <a:ahLst/>
            <a:cxnLst>
              <a:cxn ang="0">
                <a:pos x="103055101" y="0"/>
              </a:cxn>
              <a:cxn ang="0">
                <a:pos x="103055101" y="0"/>
              </a:cxn>
              <a:cxn ang="0">
                <a:pos x="27990432" y="0"/>
              </a:cxn>
              <a:cxn ang="0">
                <a:pos x="0" y="18734995"/>
              </a:cxn>
              <a:cxn ang="0">
                <a:pos x="0" y="304285122"/>
              </a:cxn>
              <a:cxn ang="0">
                <a:pos x="55980066" y="390208571"/>
              </a:cxn>
              <a:cxn ang="0">
                <a:pos x="75064669" y="390208571"/>
              </a:cxn>
              <a:cxn ang="0">
                <a:pos x="131044735" y="304285122"/>
              </a:cxn>
              <a:cxn ang="0">
                <a:pos x="131044735" y="18734995"/>
              </a:cxn>
              <a:cxn ang="0">
                <a:pos x="103055101" y="0"/>
              </a:cxn>
              <a:cxn ang="0">
                <a:pos x="65522368" y="371473577"/>
              </a:cxn>
              <a:cxn ang="0">
                <a:pos x="65522368" y="371473577"/>
              </a:cxn>
              <a:cxn ang="0">
                <a:pos x="27990432" y="304285122"/>
              </a:cxn>
              <a:cxn ang="0">
                <a:pos x="103055101" y="304285122"/>
              </a:cxn>
              <a:cxn ang="0">
                <a:pos x="65522368" y="371473577"/>
              </a:cxn>
              <a:cxn ang="0">
                <a:pos x="103055101" y="275859114"/>
              </a:cxn>
              <a:cxn ang="0">
                <a:pos x="103055101" y="275859114"/>
              </a:cxn>
              <a:cxn ang="0">
                <a:pos x="27990432" y="275859114"/>
              </a:cxn>
              <a:cxn ang="0">
                <a:pos x="27990432" y="114349457"/>
              </a:cxn>
              <a:cxn ang="0">
                <a:pos x="103055101" y="114349457"/>
              </a:cxn>
              <a:cxn ang="0">
                <a:pos x="103055101" y="275859114"/>
              </a:cxn>
              <a:cxn ang="0">
                <a:pos x="103055101" y="85923449"/>
              </a:cxn>
              <a:cxn ang="0">
                <a:pos x="103055101" y="85923449"/>
              </a:cxn>
              <a:cxn ang="0">
                <a:pos x="27990432" y="85923449"/>
              </a:cxn>
              <a:cxn ang="0">
                <a:pos x="27990432" y="38116218"/>
              </a:cxn>
              <a:cxn ang="0">
                <a:pos x="37531936" y="18734995"/>
              </a:cxn>
              <a:cxn ang="0">
                <a:pos x="93512800" y="18734995"/>
              </a:cxn>
              <a:cxn ang="0">
                <a:pos x="103055101" y="38116218"/>
              </a:cxn>
              <a:cxn ang="0">
                <a:pos x="103055101" y="85923449"/>
              </a:cxn>
            </a:cxnLst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7" name="稻壳儿小白白(http://dwz.cn/Wu2UP)"/>
          <p:cNvSpPr/>
          <p:nvPr/>
        </p:nvSpPr>
        <p:spPr>
          <a:xfrm>
            <a:off x="8665845" y="1246505"/>
            <a:ext cx="509588" cy="495300"/>
          </a:xfrm>
          <a:custGeom>
            <a:avLst/>
            <a:gdLst/>
            <a:ahLst/>
            <a:cxnLst>
              <a:cxn ang="0">
                <a:pos x="380518362" y="151100907"/>
              </a:cxn>
              <a:cxn ang="0">
                <a:pos x="380518362" y="151100907"/>
              </a:cxn>
              <a:cxn ang="0">
                <a:pos x="380518362" y="348940850"/>
              </a:cxn>
              <a:cxn ang="0">
                <a:pos x="352092354" y="377112138"/>
              </a:cxn>
              <a:cxn ang="0">
                <a:pos x="57497441" y="377112138"/>
              </a:cxn>
              <a:cxn ang="0">
                <a:pos x="29071433" y="348940850"/>
              </a:cxn>
              <a:cxn ang="0">
                <a:pos x="29071433" y="47379166"/>
              </a:cxn>
              <a:cxn ang="0">
                <a:pos x="57497441" y="18567749"/>
              </a:cxn>
              <a:cxn ang="0">
                <a:pos x="257124119" y="18567749"/>
              </a:cxn>
              <a:cxn ang="0">
                <a:pos x="257124119" y="0"/>
              </a:cxn>
              <a:cxn ang="0">
                <a:pos x="5749744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497441" y="395679887"/>
              </a:cxn>
              <a:cxn ang="0">
                <a:pos x="352092354" y="395679887"/>
              </a:cxn>
              <a:cxn ang="0">
                <a:pos x="408943566" y="348940850"/>
              </a:cxn>
              <a:cxn ang="0">
                <a:pos x="408943566" y="151100907"/>
              </a:cxn>
              <a:cxn ang="0">
                <a:pos x="380518362" y="151100907"/>
              </a:cxn>
              <a:cxn ang="0">
                <a:pos x="104658444" y="226651360"/>
              </a:cxn>
              <a:cxn ang="0">
                <a:pos x="104658444" y="226651360"/>
              </a:cxn>
              <a:cxn ang="0">
                <a:pos x="47807231" y="330373102"/>
              </a:cxn>
              <a:cxn ang="0">
                <a:pos x="66542226" y="348940850"/>
              </a:cxn>
              <a:cxn ang="0">
                <a:pos x="180891684" y="292598275"/>
              </a:cxn>
              <a:cxn ang="0">
                <a:pos x="190581893" y="292598275"/>
              </a:cxn>
              <a:cxn ang="0">
                <a:pos x="390208571" y="94118202"/>
              </a:cxn>
              <a:cxn ang="0">
                <a:pos x="390208571" y="56342575"/>
              </a:cxn>
              <a:cxn ang="0">
                <a:pos x="342401340" y="18567749"/>
              </a:cxn>
              <a:cxn ang="0">
                <a:pos x="304285122" y="18567749"/>
              </a:cxn>
              <a:cxn ang="0">
                <a:pos x="114349457" y="207443482"/>
              </a:cxn>
              <a:cxn ang="0">
                <a:pos x="104658444" y="226651360"/>
              </a:cxn>
              <a:cxn ang="0">
                <a:pos x="313976136" y="47379166"/>
              </a:cxn>
              <a:cxn ang="0">
                <a:pos x="313976136" y="47379166"/>
              </a:cxn>
              <a:cxn ang="0">
                <a:pos x="333357359" y="47379166"/>
              </a:cxn>
              <a:cxn ang="0">
                <a:pos x="361782563" y="65946915"/>
              </a:cxn>
              <a:cxn ang="0">
                <a:pos x="361782563" y="85153992"/>
              </a:cxn>
              <a:cxn ang="0">
                <a:pos x="333357359" y="113326080"/>
              </a:cxn>
              <a:cxn ang="0">
                <a:pos x="295240337" y="65946915"/>
              </a:cxn>
              <a:cxn ang="0">
                <a:pos x="313976136" y="47379166"/>
              </a:cxn>
              <a:cxn ang="0">
                <a:pos x="276505342" y="85153992"/>
              </a:cxn>
              <a:cxn ang="0">
                <a:pos x="276505342" y="85153992"/>
              </a:cxn>
              <a:cxn ang="0">
                <a:pos x="313976136" y="131893029"/>
              </a:cxn>
              <a:cxn ang="0">
                <a:pos x="171846898" y="273390397"/>
              </a:cxn>
              <a:cxn ang="0">
                <a:pos x="133730681" y="226651360"/>
              </a:cxn>
              <a:cxn ang="0">
                <a:pos x="276505342" y="85153992"/>
              </a:cxn>
              <a:cxn ang="0">
                <a:pos x="152465675" y="282993936"/>
              </a:cxn>
              <a:cxn ang="0">
                <a:pos x="152465675" y="282993936"/>
              </a:cxn>
              <a:cxn ang="0">
                <a:pos x="85923449" y="330373102"/>
              </a:cxn>
              <a:cxn ang="0">
                <a:pos x="76232436" y="320769563"/>
              </a:cxn>
              <a:cxn ang="0">
                <a:pos x="114349457" y="254822648"/>
              </a:cxn>
              <a:cxn ang="0">
                <a:pos x="152465675" y="282993936"/>
              </a:cxn>
            </a:cxnLst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8" name="稻壳儿小白白(http://dwz.cn/Wu2UP)"/>
          <p:cNvSpPr/>
          <p:nvPr/>
        </p:nvSpPr>
        <p:spPr>
          <a:xfrm>
            <a:off x="7883208" y="1246505"/>
            <a:ext cx="439737" cy="495300"/>
          </a:xfrm>
          <a:custGeom>
            <a:avLst/>
            <a:gdLst/>
            <a:ahLst/>
            <a:cxnLst>
              <a:cxn ang="0">
                <a:pos x="268219399" y="235614770"/>
              </a:cxn>
              <a:cxn ang="0">
                <a:pos x="76820037" y="245219109"/>
              </a:cxn>
              <a:cxn ang="0">
                <a:pos x="268219399" y="263786858"/>
              </a:cxn>
              <a:cxn ang="0">
                <a:pos x="268219399" y="235614770"/>
              </a:cxn>
              <a:cxn ang="0">
                <a:pos x="268219399" y="301561685"/>
              </a:cxn>
              <a:cxn ang="0">
                <a:pos x="76820037" y="311166024"/>
              </a:cxn>
              <a:cxn ang="0">
                <a:pos x="268219399" y="320769563"/>
              </a:cxn>
              <a:cxn ang="0">
                <a:pos x="268219399" y="301561685"/>
              </a:cxn>
              <a:cxn ang="0">
                <a:pos x="306629820" y="47379166"/>
              </a:cxn>
              <a:cxn ang="0">
                <a:pos x="268219399" y="18567749"/>
              </a:cxn>
              <a:cxn ang="0">
                <a:pos x="172519718" y="0"/>
              </a:cxn>
              <a:cxn ang="0">
                <a:pos x="85934292" y="18567749"/>
              </a:cxn>
              <a:cxn ang="0">
                <a:pos x="47524677" y="47379166"/>
              </a:cxn>
              <a:cxn ang="0">
                <a:pos x="0" y="348940850"/>
              </a:cxn>
              <a:cxn ang="0">
                <a:pos x="306629820" y="395679887"/>
              </a:cxn>
              <a:cxn ang="0">
                <a:pos x="354153691" y="94118202"/>
              </a:cxn>
              <a:cxn ang="0">
                <a:pos x="115230459" y="47379166"/>
              </a:cxn>
              <a:cxn ang="0">
                <a:pos x="143874685" y="47379166"/>
              </a:cxn>
              <a:cxn ang="0">
                <a:pos x="210930139" y="47379166"/>
              </a:cxn>
              <a:cxn ang="0">
                <a:pos x="239574366" y="94118202"/>
              </a:cxn>
              <a:cxn ang="0">
                <a:pos x="115230459" y="47379166"/>
              </a:cxn>
              <a:cxn ang="0">
                <a:pos x="325508658" y="348940850"/>
              </a:cxn>
              <a:cxn ang="0">
                <a:pos x="47524677" y="377112138"/>
              </a:cxn>
              <a:cxn ang="0">
                <a:pos x="18879644" y="94118202"/>
              </a:cxn>
              <a:cxn ang="0">
                <a:pos x="85934292" y="75550453"/>
              </a:cxn>
              <a:cxn ang="0">
                <a:pos x="268219399" y="122929619"/>
              </a:cxn>
              <a:cxn ang="0">
                <a:pos x="306629820" y="75550453"/>
              </a:cxn>
              <a:cxn ang="0">
                <a:pos x="325508658" y="348940850"/>
              </a:cxn>
              <a:cxn ang="0">
                <a:pos x="268219399" y="169668656"/>
              </a:cxn>
              <a:cxn ang="0">
                <a:pos x="76820037" y="188876534"/>
              </a:cxn>
              <a:cxn ang="0">
                <a:pos x="268219399" y="197839943"/>
              </a:cxn>
              <a:cxn ang="0">
                <a:pos x="268219399" y="169668656"/>
              </a:cxn>
            </a:cxnLst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9" name="稻壳儿小白白(http://dwz.cn/Wu2UP)"/>
          <p:cNvSpPr/>
          <p:nvPr/>
        </p:nvSpPr>
        <p:spPr>
          <a:xfrm>
            <a:off x="7033895" y="1246505"/>
            <a:ext cx="495300" cy="495300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207443482" y="37775627"/>
              </a:cxn>
              <a:cxn ang="0">
                <a:pos x="188235604" y="37775627"/>
              </a:cxn>
              <a:cxn ang="0">
                <a:pos x="46739037" y="0"/>
              </a:cxn>
              <a:cxn ang="0">
                <a:pos x="0" y="47379166"/>
              </a:cxn>
              <a:cxn ang="0">
                <a:pos x="0" y="311166024"/>
              </a:cxn>
              <a:cxn ang="0">
                <a:pos x="46739037" y="357904260"/>
              </a:cxn>
              <a:cxn ang="0">
                <a:pos x="188235604" y="395679887"/>
              </a:cxn>
              <a:cxn ang="0">
                <a:pos x="207443482" y="395679887"/>
              </a:cxn>
              <a:cxn ang="0">
                <a:pos x="348940850" y="357904260"/>
              </a:cxn>
              <a:cxn ang="0">
                <a:pos x="395679887" y="311166024"/>
              </a:cxn>
              <a:cxn ang="0">
                <a:pos x="395679887" y="47379166"/>
              </a:cxn>
              <a:cxn ang="0">
                <a:pos x="348940850" y="0"/>
              </a:cxn>
              <a:cxn ang="0">
                <a:pos x="188235604" y="377112138"/>
              </a:cxn>
              <a:cxn ang="0">
                <a:pos x="188235604" y="377112138"/>
              </a:cxn>
              <a:cxn ang="0">
                <a:pos x="46739037" y="339337311"/>
              </a:cxn>
              <a:cxn ang="0">
                <a:pos x="18567749" y="311166024"/>
              </a:cxn>
              <a:cxn ang="0">
                <a:pos x="18567749" y="47379166"/>
              </a:cxn>
              <a:cxn ang="0">
                <a:pos x="46739037" y="18567749"/>
              </a:cxn>
              <a:cxn ang="0">
                <a:pos x="188235604" y="56342575"/>
              </a:cxn>
              <a:cxn ang="0">
                <a:pos x="188235604" y="377112138"/>
              </a:cxn>
              <a:cxn ang="0">
                <a:pos x="377112138" y="311166024"/>
              </a:cxn>
              <a:cxn ang="0">
                <a:pos x="377112138" y="311166024"/>
              </a:cxn>
              <a:cxn ang="0">
                <a:pos x="348940850" y="339337311"/>
              </a:cxn>
              <a:cxn ang="0">
                <a:pos x="207443482" y="377112138"/>
              </a:cxn>
              <a:cxn ang="0">
                <a:pos x="207443482" y="56342575"/>
              </a:cxn>
              <a:cxn ang="0">
                <a:pos x="348940850" y="18567749"/>
              </a:cxn>
              <a:cxn ang="0">
                <a:pos x="377112138" y="47379166"/>
              </a:cxn>
              <a:cxn ang="0">
                <a:pos x="377112138" y="311166024"/>
              </a:cxn>
            </a:cxnLst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0" name="稻壳儿小白白(http://dwz.cn/Wu2UP)"/>
          <p:cNvSpPr/>
          <p:nvPr/>
        </p:nvSpPr>
        <p:spPr>
          <a:xfrm>
            <a:off x="6203633" y="1246505"/>
            <a:ext cx="511175" cy="495300"/>
          </a:xfrm>
          <a:custGeom>
            <a:avLst/>
            <a:gdLst/>
            <a:ahLst/>
            <a:cxnLst>
              <a:cxn ang="0">
                <a:pos x="364039646" y="0"/>
              </a:cxn>
              <a:cxn ang="0">
                <a:pos x="364039646" y="0"/>
              </a:cxn>
              <a:cxn ang="0">
                <a:pos x="57856302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856302" y="395679887"/>
              </a:cxn>
              <a:cxn ang="0">
                <a:pos x="364039646" y="395679887"/>
              </a:cxn>
              <a:cxn ang="0">
                <a:pos x="411495069" y="348940850"/>
              </a:cxn>
              <a:cxn ang="0">
                <a:pos x="411495069" y="47379166"/>
              </a:cxn>
              <a:cxn ang="0">
                <a:pos x="364039646" y="0"/>
              </a:cxn>
              <a:cxn ang="0">
                <a:pos x="57856302" y="377112138"/>
              </a:cxn>
              <a:cxn ang="0">
                <a:pos x="57856302" y="377112138"/>
              </a:cxn>
              <a:cxn ang="0">
                <a:pos x="29253078" y="348940850"/>
              </a:cxn>
              <a:cxn ang="0">
                <a:pos x="29253078" y="339337311"/>
              </a:cxn>
              <a:cxn ang="0">
                <a:pos x="134564803" y="245219109"/>
              </a:cxn>
              <a:cxn ang="0">
                <a:pos x="258727921" y="377112138"/>
              </a:cxn>
              <a:cxn ang="0">
                <a:pos x="57856302" y="377112138"/>
              </a:cxn>
              <a:cxn ang="0">
                <a:pos x="382891844" y="348940850"/>
              </a:cxn>
              <a:cxn ang="0">
                <a:pos x="382891844" y="348940850"/>
              </a:cxn>
              <a:cxn ang="0">
                <a:pos x="364039646" y="377112138"/>
              </a:cxn>
              <a:cxn ang="0">
                <a:pos x="297082171" y="377112138"/>
              </a:cxn>
              <a:cxn ang="0">
                <a:pos x="201522278" y="282993936"/>
              </a:cxn>
              <a:cxn ang="0">
                <a:pos x="306183343" y="169668656"/>
              </a:cxn>
              <a:cxn ang="0">
                <a:pos x="382891844" y="245219109"/>
              </a:cxn>
              <a:cxn ang="0">
                <a:pos x="382891844" y="348940850"/>
              </a:cxn>
              <a:cxn ang="0">
                <a:pos x="382891844" y="217047821"/>
              </a:cxn>
              <a:cxn ang="0">
                <a:pos x="382891844" y="217047821"/>
              </a:cxn>
              <a:cxn ang="0">
                <a:pos x="306183343" y="131893029"/>
              </a:cxn>
              <a:cxn ang="0">
                <a:pos x="182020226" y="263786858"/>
              </a:cxn>
              <a:cxn ang="0">
                <a:pos x="134564803" y="207443482"/>
              </a:cxn>
              <a:cxn ang="0">
                <a:pos x="29253078" y="301561685"/>
              </a:cxn>
              <a:cxn ang="0">
                <a:pos x="29253078" y="47379166"/>
              </a:cxn>
              <a:cxn ang="0">
                <a:pos x="57856302" y="18567749"/>
              </a:cxn>
              <a:cxn ang="0">
                <a:pos x="364039646" y="18567749"/>
              </a:cxn>
              <a:cxn ang="0">
                <a:pos x="382891844" y="47379166"/>
              </a:cxn>
              <a:cxn ang="0">
                <a:pos x="382891844" y="217047821"/>
              </a:cxn>
              <a:cxn ang="0">
                <a:pos x="105311725" y="47379166"/>
              </a:cxn>
              <a:cxn ang="0">
                <a:pos x="105311725" y="47379166"/>
              </a:cxn>
              <a:cxn ang="0">
                <a:pos x="57856302" y="94118202"/>
              </a:cxn>
              <a:cxn ang="0">
                <a:pos x="105311725" y="151100907"/>
              </a:cxn>
              <a:cxn ang="0">
                <a:pos x="153417002" y="94118202"/>
              </a:cxn>
              <a:cxn ang="0">
                <a:pos x="105311725" y="47379166"/>
              </a:cxn>
              <a:cxn ang="0">
                <a:pos x="105311725" y="122929619"/>
              </a:cxn>
              <a:cxn ang="0">
                <a:pos x="105311725" y="122929619"/>
              </a:cxn>
              <a:cxn ang="0">
                <a:pos x="76708501" y="94118202"/>
              </a:cxn>
              <a:cxn ang="0">
                <a:pos x="105311725" y="75550453"/>
              </a:cxn>
              <a:cxn ang="0">
                <a:pos x="134564803" y="94118202"/>
              </a:cxn>
              <a:cxn ang="0">
                <a:pos x="105311725" y="122929619"/>
              </a:cxn>
            </a:cxnLst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1" name="稻壳儿小白白(http://dwz.cn/Wu2UP)"/>
          <p:cNvSpPr/>
          <p:nvPr/>
        </p:nvSpPr>
        <p:spPr>
          <a:xfrm>
            <a:off x="5389245" y="1246505"/>
            <a:ext cx="509588" cy="495300"/>
          </a:xfrm>
          <a:custGeom>
            <a:avLst/>
            <a:gdLst/>
            <a:ahLst/>
            <a:cxnLst>
              <a:cxn ang="0">
                <a:pos x="304285122" y="169668656"/>
              </a:cxn>
              <a:cxn ang="0">
                <a:pos x="304285122" y="169668656"/>
              </a:cxn>
              <a:cxn ang="0">
                <a:pos x="104658444" y="169668656"/>
              </a:cxn>
              <a:cxn ang="0">
                <a:pos x="85277221" y="188876534"/>
              </a:cxn>
              <a:cxn ang="0">
                <a:pos x="104658444" y="197839943"/>
              </a:cxn>
              <a:cxn ang="0">
                <a:pos x="304285122" y="197839943"/>
              </a:cxn>
              <a:cxn ang="0">
                <a:pos x="313329907" y="188876534"/>
              </a:cxn>
              <a:cxn ang="0">
                <a:pos x="304285122" y="169668656"/>
              </a:cxn>
              <a:cxn ang="0">
                <a:pos x="304285122" y="245219109"/>
              </a:cxn>
              <a:cxn ang="0">
                <a:pos x="304285122" y="245219109"/>
              </a:cxn>
              <a:cxn ang="0">
                <a:pos x="104658444" y="245219109"/>
              </a:cxn>
              <a:cxn ang="0">
                <a:pos x="85277221" y="263786858"/>
              </a:cxn>
              <a:cxn ang="0">
                <a:pos x="104658444" y="273390397"/>
              </a:cxn>
              <a:cxn ang="0">
                <a:pos x="304285122" y="273390397"/>
              </a:cxn>
              <a:cxn ang="0">
                <a:pos x="313329907" y="263786858"/>
              </a:cxn>
              <a:cxn ang="0">
                <a:pos x="304285122" y="24521910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161003" y="395679887"/>
              </a:cxn>
              <a:cxn ang="0">
                <a:pos x="351446125" y="395679887"/>
              </a:cxn>
              <a:cxn ang="0">
                <a:pos x="408943566" y="348940850"/>
              </a:cxn>
              <a:cxn ang="0">
                <a:pos x="408943566" y="47379166"/>
              </a:cxn>
              <a:cxn ang="0">
                <a:pos x="351446125" y="0"/>
              </a:cxn>
              <a:cxn ang="0">
                <a:pos x="379872133" y="348940850"/>
              </a:cxn>
              <a:cxn ang="0">
                <a:pos x="379872133" y="348940850"/>
              </a:cxn>
              <a:cxn ang="0">
                <a:pos x="351446125" y="377112138"/>
              </a:cxn>
              <a:cxn ang="0">
                <a:pos x="47161003" y="377112138"/>
              </a:cxn>
              <a:cxn ang="0">
                <a:pos x="28426008" y="348940850"/>
              </a:cxn>
              <a:cxn ang="0">
                <a:pos x="28426008" y="47379166"/>
              </a:cxn>
              <a:cxn ang="0">
                <a:pos x="47161003" y="18567749"/>
              </a:cxn>
              <a:cxn ang="0">
                <a:pos x="351446125" y="18567749"/>
              </a:cxn>
              <a:cxn ang="0">
                <a:pos x="379872133" y="47379166"/>
              </a:cxn>
              <a:cxn ang="0">
                <a:pos x="379872133" y="348940850"/>
              </a:cxn>
              <a:cxn ang="0">
                <a:pos x="304285122" y="94118202"/>
              </a:cxn>
              <a:cxn ang="0">
                <a:pos x="304285122" y="94118202"/>
              </a:cxn>
              <a:cxn ang="0">
                <a:pos x="104658444" y="94118202"/>
              </a:cxn>
              <a:cxn ang="0">
                <a:pos x="85277221" y="113326080"/>
              </a:cxn>
              <a:cxn ang="0">
                <a:pos x="104658444" y="122929619"/>
              </a:cxn>
              <a:cxn ang="0">
                <a:pos x="304285122" y="122929619"/>
              </a:cxn>
              <a:cxn ang="0">
                <a:pos x="313329907" y="113326080"/>
              </a:cxn>
              <a:cxn ang="0">
                <a:pos x="304285122" y="94118202"/>
              </a:cxn>
            </a:cxnLst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2" name="稻壳儿小白白(http://dwz.cn/Wu2UP)"/>
          <p:cNvSpPr/>
          <p:nvPr/>
        </p:nvSpPr>
        <p:spPr>
          <a:xfrm>
            <a:off x="4646295" y="1246505"/>
            <a:ext cx="354013" cy="495300"/>
          </a:xfrm>
          <a:custGeom>
            <a:avLst/>
            <a:gdLst/>
            <a:ahLst/>
            <a:cxnLst>
              <a:cxn ang="0">
                <a:pos x="216486541" y="197839943"/>
              </a:cxn>
              <a:cxn ang="0">
                <a:pos x="216486541" y="197839943"/>
              </a:cxn>
              <a:cxn ang="0">
                <a:pos x="65776095" y="197839943"/>
              </a:cxn>
              <a:cxn ang="0">
                <a:pos x="56835469" y="207443482"/>
              </a:cxn>
              <a:cxn ang="0">
                <a:pos x="65776095" y="226651360"/>
              </a:cxn>
              <a:cxn ang="0">
                <a:pos x="216486541" y="226651360"/>
              </a:cxn>
              <a:cxn ang="0">
                <a:pos x="225427167" y="207443482"/>
              </a:cxn>
              <a:cxn ang="0">
                <a:pos x="216486541" y="197839943"/>
              </a:cxn>
              <a:cxn ang="0">
                <a:pos x="216486541" y="273390397"/>
              </a:cxn>
              <a:cxn ang="0">
                <a:pos x="216486541" y="273390397"/>
              </a:cxn>
              <a:cxn ang="0">
                <a:pos x="65776095" y="273390397"/>
              </a:cxn>
              <a:cxn ang="0">
                <a:pos x="56835469" y="282993936"/>
              </a:cxn>
              <a:cxn ang="0">
                <a:pos x="65776095" y="301561685"/>
              </a:cxn>
              <a:cxn ang="0">
                <a:pos x="216486541" y="301561685"/>
              </a:cxn>
              <a:cxn ang="0">
                <a:pos x="225427167" y="282993936"/>
              </a:cxn>
              <a:cxn ang="0">
                <a:pos x="216486541" y="273390397"/>
              </a:cxn>
              <a:cxn ang="0">
                <a:pos x="216486541" y="122929619"/>
              </a:cxn>
              <a:cxn ang="0">
                <a:pos x="216486541" y="122929619"/>
              </a:cxn>
              <a:cxn ang="0">
                <a:pos x="65776095" y="122929619"/>
              </a:cxn>
              <a:cxn ang="0">
                <a:pos x="56835469" y="131893029"/>
              </a:cxn>
              <a:cxn ang="0">
                <a:pos x="65776095" y="151100907"/>
              </a:cxn>
              <a:cxn ang="0">
                <a:pos x="216486541" y="151100907"/>
              </a:cxn>
              <a:cxn ang="0">
                <a:pos x="225427167" y="131893029"/>
              </a:cxn>
              <a:cxn ang="0">
                <a:pos x="216486541" y="122929619"/>
              </a:cxn>
              <a:cxn ang="0">
                <a:pos x="225427167" y="18567749"/>
              </a:cxn>
              <a:cxn ang="0">
                <a:pos x="225427167" y="18567749"/>
              </a:cxn>
              <a:cxn ang="0">
                <a:pos x="225427167" y="0"/>
              </a:cxn>
              <a:cxn ang="0">
                <a:pos x="206907413" y="0"/>
              </a:cxn>
              <a:cxn ang="0">
                <a:pos x="206907413" y="18567749"/>
              </a:cxn>
              <a:cxn ang="0">
                <a:pos x="150710446" y="18567749"/>
              </a:cxn>
              <a:cxn ang="0">
                <a:pos x="150710446" y="0"/>
              </a:cxn>
              <a:cxn ang="0">
                <a:pos x="131552190" y="0"/>
              </a:cxn>
              <a:cxn ang="0">
                <a:pos x="131552190" y="18567749"/>
              </a:cxn>
              <a:cxn ang="0">
                <a:pos x="75355223" y="18567749"/>
              </a:cxn>
              <a:cxn ang="0">
                <a:pos x="75355223" y="0"/>
              </a:cxn>
              <a:cxn ang="0">
                <a:pos x="56835469" y="0"/>
              </a:cxn>
              <a:cxn ang="0">
                <a:pos x="56835469" y="18567749"/>
              </a:cxn>
              <a:cxn ang="0">
                <a:pos x="0" y="75550453"/>
              </a:cxn>
              <a:cxn ang="0">
                <a:pos x="0" y="348940850"/>
              </a:cxn>
              <a:cxn ang="0">
                <a:pos x="56835469" y="395679887"/>
              </a:cxn>
              <a:cxn ang="0">
                <a:pos x="225427167" y="395679887"/>
              </a:cxn>
              <a:cxn ang="0">
                <a:pos x="282262636" y="348940850"/>
              </a:cxn>
              <a:cxn ang="0">
                <a:pos x="282262636" y="75550453"/>
              </a:cxn>
              <a:cxn ang="0">
                <a:pos x="225427167" y="18567749"/>
              </a:cxn>
              <a:cxn ang="0">
                <a:pos x="254163753" y="348940850"/>
              </a:cxn>
              <a:cxn ang="0">
                <a:pos x="254163753" y="348940850"/>
              </a:cxn>
              <a:cxn ang="0">
                <a:pos x="225427167" y="377112138"/>
              </a:cxn>
              <a:cxn ang="0">
                <a:pos x="56835469" y="377112138"/>
              </a:cxn>
              <a:cxn ang="0">
                <a:pos x="28098883" y="348940850"/>
              </a:cxn>
              <a:cxn ang="0">
                <a:pos x="28098883" y="75550453"/>
              </a:cxn>
              <a:cxn ang="0">
                <a:pos x="56835469" y="47379166"/>
              </a:cxn>
              <a:cxn ang="0">
                <a:pos x="225427167" y="47379166"/>
              </a:cxn>
              <a:cxn ang="0">
                <a:pos x="254163753" y="75550453"/>
              </a:cxn>
              <a:cxn ang="0">
                <a:pos x="254163753" y="348940850"/>
              </a:cxn>
            </a:cxnLst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3" name="稻壳儿小白白(http://dwz.cn/Wu2UP)"/>
          <p:cNvSpPr/>
          <p:nvPr/>
        </p:nvSpPr>
        <p:spPr>
          <a:xfrm>
            <a:off x="3781108" y="1246505"/>
            <a:ext cx="439737" cy="495300"/>
          </a:xfrm>
          <a:custGeom>
            <a:avLst/>
            <a:gdLst/>
            <a:ahLst/>
            <a:cxnLst>
              <a:cxn ang="0">
                <a:pos x="267886814" y="235614770"/>
              </a:cxn>
              <a:cxn ang="0">
                <a:pos x="267886814" y="235614770"/>
              </a:cxn>
              <a:cxn ang="0">
                <a:pos x="153077604" y="235614770"/>
              </a:cxn>
              <a:cxn ang="0">
                <a:pos x="143348624" y="245219109"/>
              </a:cxn>
              <a:cxn ang="0">
                <a:pos x="153077604" y="263786858"/>
              </a:cxn>
              <a:cxn ang="0">
                <a:pos x="267886814" y="263786858"/>
              </a:cxn>
              <a:cxn ang="0">
                <a:pos x="276967464" y="245219109"/>
              </a:cxn>
              <a:cxn ang="0">
                <a:pos x="267886814" y="235614770"/>
              </a:cxn>
              <a:cxn ang="0">
                <a:pos x="267886814" y="169668656"/>
              </a:cxn>
              <a:cxn ang="0">
                <a:pos x="267886814" y="169668656"/>
              </a:cxn>
              <a:cxn ang="0">
                <a:pos x="153077604" y="169668656"/>
              </a:cxn>
              <a:cxn ang="0">
                <a:pos x="143348624" y="188876534"/>
              </a:cxn>
              <a:cxn ang="0">
                <a:pos x="153077604" y="197839943"/>
              </a:cxn>
              <a:cxn ang="0">
                <a:pos x="267886814" y="197839943"/>
              </a:cxn>
              <a:cxn ang="0">
                <a:pos x="276967464" y="188876534"/>
              </a:cxn>
              <a:cxn ang="0">
                <a:pos x="267886814" y="169668656"/>
              </a:cxn>
              <a:cxn ang="0">
                <a:pos x="267886814" y="0"/>
              </a:cxn>
              <a:cxn ang="0">
                <a:pos x="267886814" y="0"/>
              </a:cxn>
              <a:cxn ang="0">
                <a:pos x="114808404" y="0"/>
              </a:cxn>
              <a:cxn ang="0">
                <a:pos x="67457750" y="47379166"/>
              </a:cxn>
              <a:cxn ang="0">
                <a:pos x="47998985" y="47379166"/>
              </a:cxn>
              <a:cxn ang="0">
                <a:pos x="0" y="94118202"/>
              </a:cxn>
              <a:cxn ang="0">
                <a:pos x="0" y="348940850"/>
              </a:cxn>
              <a:cxn ang="0">
                <a:pos x="47998985" y="395679887"/>
              </a:cxn>
              <a:cxn ang="0">
                <a:pos x="238698264" y="395679887"/>
              </a:cxn>
              <a:cxn ang="0">
                <a:pos x="296426228" y="348940850"/>
              </a:cxn>
              <a:cxn ang="0">
                <a:pos x="306156014" y="348940850"/>
              </a:cxn>
              <a:cxn ang="0">
                <a:pos x="353506668" y="301561685"/>
              </a:cxn>
              <a:cxn ang="0">
                <a:pos x="353506668" y="122929619"/>
              </a:cxn>
              <a:cxn ang="0">
                <a:pos x="353506668" y="94118202"/>
              </a:cxn>
              <a:cxn ang="0">
                <a:pos x="267886814" y="0"/>
              </a:cxn>
              <a:cxn ang="0">
                <a:pos x="238698264" y="377112138"/>
              </a:cxn>
              <a:cxn ang="0">
                <a:pos x="238698264" y="377112138"/>
              </a:cxn>
              <a:cxn ang="0">
                <a:pos x="47998985" y="377112138"/>
              </a:cxn>
              <a:cxn ang="0">
                <a:pos x="29188550" y="348940850"/>
              </a:cxn>
              <a:cxn ang="0">
                <a:pos x="29188550" y="94118202"/>
              </a:cxn>
              <a:cxn ang="0">
                <a:pos x="47998985" y="75550453"/>
              </a:cxn>
              <a:cxn ang="0">
                <a:pos x="67457750" y="75550453"/>
              </a:cxn>
              <a:cxn ang="0">
                <a:pos x="67457750" y="301561685"/>
              </a:cxn>
              <a:cxn ang="0">
                <a:pos x="114808404" y="348940850"/>
              </a:cxn>
              <a:cxn ang="0">
                <a:pos x="267886814" y="348940850"/>
              </a:cxn>
              <a:cxn ang="0">
                <a:pos x="238698264" y="377112138"/>
              </a:cxn>
              <a:cxn ang="0">
                <a:pos x="334696234" y="301561685"/>
              </a:cxn>
              <a:cxn ang="0">
                <a:pos x="334696234" y="301561685"/>
              </a:cxn>
              <a:cxn ang="0">
                <a:pos x="306156014" y="320769563"/>
              </a:cxn>
              <a:cxn ang="0">
                <a:pos x="114808404" y="320769563"/>
              </a:cxn>
              <a:cxn ang="0">
                <a:pos x="86268185" y="301561685"/>
              </a:cxn>
              <a:cxn ang="0">
                <a:pos x="86268185" y="47379166"/>
              </a:cxn>
              <a:cxn ang="0">
                <a:pos x="114808404" y="18567749"/>
              </a:cxn>
              <a:cxn ang="0">
                <a:pos x="238698264" y="18567749"/>
              </a:cxn>
              <a:cxn ang="0">
                <a:pos x="238698264" y="75550453"/>
              </a:cxn>
              <a:cxn ang="0">
                <a:pos x="296426228" y="122929619"/>
              </a:cxn>
              <a:cxn ang="0">
                <a:pos x="334696234" y="122929619"/>
              </a:cxn>
              <a:cxn ang="0">
                <a:pos x="334696234" y="301561685"/>
              </a:cxn>
              <a:cxn ang="0">
                <a:pos x="296426228" y="94118202"/>
              </a:cxn>
              <a:cxn ang="0">
                <a:pos x="296426228" y="94118202"/>
              </a:cxn>
              <a:cxn ang="0">
                <a:pos x="267886814" y="56342575"/>
              </a:cxn>
              <a:cxn ang="0">
                <a:pos x="267886814" y="18567749"/>
              </a:cxn>
              <a:cxn ang="0">
                <a:pos x="334696234" y="94118202"/>
              </a:cxn>
              <a:cxn ang="0">
                <a:pos x="296426228" y="94118202"/>
              </a:cxn>
            </a:cxnLst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4" name="稻壳儿小白白(http://dwz.cn/Wu2UP)"/>
          <p:cNvSpPr/>
          <p:nvPr/>
        </p:nvSpPr>
        <p:spPr>
          <a:xfrm>
            <a:off x="2965133" y="1246505"/>
            <a:ext cx="404812" cy="495300"/>
          </a:xfrm>
          <a:custGeom>
            <a:avLst/>
            <a:gdLst/>
            <a:ahLst/>
            <a:cxnLst>
              <a:cxn ang="0">
                <a:pos x="230465693" y="0"/>
              </a:cxn>
              <a:cxn ang="0">
                <a:pos x="230465693" y="0"/>
              </a:cxn>
              <a:cxn ang="0">
                <a:pos x="201738585" y="0"/>
              </a:cxn>
              <a:cxn ang="0">
                <a:pos x="4766035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660351" y="395679887"/>
              </a:cxn>
              <a:cxn ang="0">
                <a:pos x="278778107" y="395679887"/>
              </a:cxn>
              <a:cxn ang="0">
                <a:pos x="326438458" y="348940850"/>
              </a:cxn>
              <a:cxn ang="0">
                <a:pos x="326438458" y="122929619"/>
              </a:cxn>
              <a:cxn ang="0">
                <a:pos x="326438458" y="94118202"/>
              </a:cxn>
              <a:cxn ang="0">
                <a:pos x="230465693" y="0"/>
              </a:cxn>
              <a:cxn ang="0">
                <a:pos x="307505214" y="348940850"/>
              </a:cxn>
              <a:cxn ang="0">
                <a:pos x="307505214" y="348940850"/>
              </a:cxn>
              <a:cxn ang="0">
                <a:pos x="278778107" y="377112138"/>
              </a:cxn>
              <a:cxn ang="0">
                <a:pos x="47660351" y="377112138"/>
              </a:cxn>
              <a:cxn ang="0">
                <a:pos x="18933243" y="348940850"/>
              </a:cxn>
              <a:cxn ang="0">
                <a:pos x="18933243" y="47379166"/>
              </a:cxn>
              <a:cxn ang="0">
                <a:pos x="47660351" y="18567749"/>
              </a:cxn>
              <a:cxn ang="0">
                <a:pos x="201738585" y="18567749"/>
              </a:cxn>
              <a:cxn ang="0">
                <a:pos x="201738585" y="75550453"/>
              </a:cxn>
              <a:cxn ang="0">
                <a:pos x="249398936" y="122929619"/>
              </a:cxn>
              <a:cxn ang="0">
                <a:pos x="307505214" y="122929619"/>
              </a:cxn>
              <a:cxn ang="0">
                <a:pos x="307505214" y="348940850"/>
              </a:cxn>
              <a:cxn ang="0">
                <a:pos x="249398936" y="94118202"/>
              </a:cxn>
              <a:cxn ang="0">
                <a:pos x="249398936" y="94118202"/>
              </a:cxn>
              <a:cxn ang="0">
                <a:pos x="230465693" y="75550453"/>
              </a:cxn>
              <a:cxn ang="0">
                <a:pos x="230465693" y="18567749"/>
              </a:cxn>
              <a:cxn ang="0">
                <a:pos x="307505214" y="94118202"/>
              </a:cxn>
              <a:cxn ang="0">
                <a:pos x="249398936" y="94118202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5" name="稻壳儿小白白(http://dwz.cn/Wu2UP)"/>
          <p:cNvSpPr/>
          <p:nvPr/>
        </p:nvSpPr>
        <p:spPr>
          <a:xfrm>
            <a:off x="2161858" y="1246505"/>
            <a:ext cx="403225" cy="495300"/>
          </a:xfrm>
          <a:custGeom>
            <a:avLst/>
            <a:gdLst/>
            <a:ahLst/>
            <a:cxnLst>
              <a:cxn ang="0">
                <a:pos x="228662378" y="0"/>
              </a:cxn>
              <a:cxn ang="0">
                <a:pos x="228662378" y="0"/>
              </a:cxn>
              <a:cxn ang="0">
                <a:pos x="200160568" y="0"/>
              </a:cxn>
              <a:cxn ang="0">
                <a:pos x="4728678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286783" y="395679887"/>
              </a:cxn>
              <a:cxn ang="0">
                <a:pos x="276597058" y="395679887"/>
              </a:cxn>
              <a:cxn ang="0">
                <a:pos x="323883841" y="348940850"/>
              </a:cxn>
              <a:cxn ang="0">
                <a:pos x="323883841" y="94118202"/>
              </a:cxn>
              <a:cxn ang="0">
                <a:pos x="228662378" y="0"/>
              </a:cxn>
              <a:cxn ang="0">
                <a:pos x="305098868" y="348940850"/>
              </a:cxn>
              <a:cxn ang="0">
                <a:pos x="305098868" y="348940850"/>
              </a:cxn>
              <a:cxn ang="0">
                <a:pos x="276597058" y="377112138"/>
              </a:cxn>
              <a:cxn ang="0">
                <a:pos x="47286783" y="377112138"/>
              </a:cxn>
              <a:cxn ang="0">
                <a:pos x="18784973" y="348940850"/>
              </a:cxn>
              <a:cxn ang="0">
                <a:pos x="18784973" y="47379166"/>
              </a:cxn>
              <a:cxn ang="0">
                <a:pos x="47286783" y="18567749"/>
              </a:cxn>
              <a:cxn ang="0">
                <a:pos x="200160568" y="18567749"/>
              </a:cxn>
              <a:cxn ang="0">
                <a:pos x="200160568" y="75550453"/>
              </a:cxn>
              <a:cxn ang="0">
                <a:pos x="247447351" y="122929619"/>
              </a:cxn>
              <a:cxn ang="0">
                <a:pos x="305098868" y="122929619"/>
              </a:cxn>
              <a:cxn ang="0">
                <a:pos x="305098868" y="348940850"/>
              </a:cxn>
              <a:cxn ang="0">
                <a:pos x="247447351" y="94118202"/>
              </a:cxn>
              <a:cxn ang="0">
                <a:pos x="247447351" y="94118202"/>
              </a:cxn>
              <a:cxn ang="0">
                <a:pos x="228662378" y="75550453"/>
              </a:cxn>
              <a:cxn ang="0">
                <a:pos x="228662378" y="18567749"/>
              </a:cxn>
              <a:cxn ang="0">
                <a:pos x="305098868" y="94118202"/>
              </a:cxn>
              <a:cxn ang="0">
                <a:pos x="247447351" y="94118202"/>
              </a:cxn>
              <a:cxn ang="0">
                <a:pos x="238378411" y="273390397"/>
              </a:cxn>
              <a:cxn ang="0">
                <a:pos x="238378411" y="273390397"/>
              </a:cxn>
              <a:cxn ang="0">
                <a:pos x="85505431" y="273390397"/>
              </a:cxn>
              <a:cxn ang="0">
                <a:pos x="76436490" y="282993936"/>
              </a:cxn>
              <a:cxn ang="0">
                <a:pos x="85505431" y="301561685"/>
              </a:cxn>
              <a:cxn ang="0">
                <a:pos x="238378411" y="301561685"/>
              </a:cxn>
              <a:cxn ang="0">
                <a:pos x="247447351" y="282993936"/>
              </a:cxn>
              <a:cxn ang="0">
                <a:pos x="238378411" y="273390397"/>
              </a:cxn>
              <a:cxn ang="0">
                <a:pos x="238378411" y="197839943"/>
              </a:cxn>
              <a:cxn ang="0">
                <a:pos x="238378411" y="197839943"/>
              </a:cxn>
              <a:cxn ang="0">
                <a:pos x="85505431" y="197839943"/>
              </a:cxn>
              <a:cxn ang="0">
                <a:pos x="76436490" y="207443482"/>
              </a:cxn>
              <a:cxn ang="0">
                <a:pos x="85505431" y="226651360"/>
              </a:cxn>
              <a:cxn ang="0">
                <a:pos x="238378411" y="226651360"/>
              </a:cxn>
              <a:cxn ang="0">
                <a:pos x="247447351" y="207443482"/>
              </a:cxn>
              <a:cxn ang="0">
                <a:pos x="238378411" y="197839943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953" y="1896428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40" y="1902778"/>
            <a:ext cx="341313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6" name="稻壳儿小白白(http://dwz.cn/Wu2UP)"/>
          <p:cNvSpPr>
            <a:spLocks noEditPoints="1"/>
          </p:cNvSpPr>
          <p:nvPr/>
        </p:nvSpPr>
        <p:spPr>
          <a:xfrm>
            <a:off x="4723765" y="3858578"/>
            <a:ext cx="401638" cy="460375"/>
          </a:xfrm>
          <a:custGeom>
            <a:avLst/>
            <a:gdLst/>
            <a:ahLst/>
            <a:cxnLst>
              <a:cxn ang="0">
                <a:pos x="1396830024" y="266175351"/>
              </a:cxn>
              <a:cxn ang="0">
                <a:pos x="1327681349" y="70044372"/>
              </a:cxn>
              <a:cxn ang="0">
                <a:pos x="1230867996" y="0"/>
              </a:cxn>
              <a:cxn ang="0">
                <a:pos x="276598422" y="0"/>
              </a:cxn>
              <a:cxn ang="0">
                <a:pos x="165958309" y="70044372"/>
              </a:cxn>
              <a:cxn ang="0">
                <a:pos x="110640112" y="266175351"/>
              </a:cxn>
              <a:cxn ang="0">
                <a:pos x="0" y="378248591"/>
              </a:cxn>
              <a:cxn ang="0">
                <a:pos x="0" y="546360324"/>
              </a:cxn>
              <a:cxn ang="0">
                <a:pos x="110640112" y="644423942"/>
              </a:cxn>
              <a:cxn ang="0">
                <a:pos x="165958309" y="644423942"/>
              </a:cxn>
              <a:cxn ang="0">
                <a:pos x="165958309" y="658433565"/>
              </a:cxn>
              <a:cxn ang="0">
                <a:pos x="276598422" y="1625067607"/>
              </a:cxn>
              <a:cxn ang="0">
                <a:pos x="373411774" y="1723131225"/>
              </a:cxn>
              <a:cxn ang="0">
                <a:pos x="1120231603" y="1723131225"/>
              </a:cxn>
              <a:cxn ang="0">
                <a:pos x="1230867996" y="1625067607"/>
              </a:cxn>
              <a:cxn ang="0">
                <a:pos x="1327681349" y="658433565"/>
              </a:cxn>
              <a:cxn ang="0">
                <a:pos x="1327681349" y="644423942"/>
              </a:cxn>
              <a:cxn ang="0">
                <a:pos x="1382999545" y="644423942"/>
              </a:cxn>
              <a:cxn ang="0">
                <a:pos x="1493639658" y="546360324"/>
              </a:cxn>
              <a:cxn ang="0">
                <a:pos x="1493639658" y="378248591"/>
              </a:cxn>
              <a:cxn ang="0">
                <a:pos x="1396830024" y="266175351"/>
              </a:cxn>
              <a:cxn ang="0">
                <a:pos x="276598422" y="112073241"/>
              </a:cxn>
              <a:cxn ang="0">
                <a:pos x="1230867996" y="112073241"/>
              </a:cxn>
              <a:cxn ang="0">
                <a:pos x="1272359433" y="266175351"/>
              </a:cxn>
              <a:cxn ang="0">
                <a:pos x="221280225" y="266175351"/>
              </a:cxn>
              <a:cxn ang="0">
                <a:pos x="276598422" y="112073241"/>
              </a:cxn>
              <a:cxn ang="0">
                <a:pos x="1120231603" y="1611057984"/>
              </a:cxn>
              <a:cxn ang="0">
                <a:pos x="373411774" y="1611057984"/>
              </a:cxn>
              <a:cxn ang="0">
                <a:pos x="359581295" y="1456955874"/>
              </a:cxn>
              <a:cxn ang="0">
                <a:pos x="1134058363" y="1456955874"/>
              </a:cxn>
              <a:cxn ang="0">
                <a:pos x="1120231603" y="1611057984"/>
              </a:cxn>
              <a:cxn ang="0">
                <a:pos x="1147888842" y="1400921125"/>
              </a:cxn>
              <a:cxn ang="0">
                <a:pos x="359581295" y="1400921125"/>
              </a:cxn>
              <a:cxn ang="0">
                <a:pos x="290428900" y="868570424"/>
              </a:cxn>
              <a:cxn ang="0">
                <a:pos x="1203210757" y="868570424"/>
              </a:cxn>
              <a:cxn ang="0">
                <a:pos x="1147888842" y="1400921125"/>
              </a:cxn>
              <a:cxn ang="0">
                <a:pos x="1203210757" y="812531932"/>
              </a:cxn>
              <a:cxn ang="0">
                <a:pos x="290428900" y="812531932"/>
              </a:cxn>
              <a:cxn ang="0">
                <a:pos x="276598422" y="644423942"/>
              </a:cxn>
              <a:cxn ang="0">
                <a:pos x="1230867996" y="644423942"/>
              </a:cxn>
              <a:cxn ang="0">
                <a:pos x="1203210757" y="812531932"/>
              </a:cxn>
              <a:cxn ang="0">
                <a:pos x="1382999545" y="546360324"/>
              </a:cxn>
              <a:cxn ang="0">
                <a:pos x="110640112" y="546360324"/>
              </a:cxn>
              <a:cxn ang="0">
                <a:pos x="110640112" y="378248591"/>
              </a:cxn>
              <a:cxn ang="0">
                <a:pos x="1382999545" y="378248591"/>
              </a:cxn>
              <a:cxn ang="0">
                <a:pos x="1382999545" y="546360324"/>
              </a:cxn>
              <a:cxn ang="0">
                <a:pos x="1382999545" y="546360324"/>
              </a:cxn>
              <a:cxn ang="0">
                <a:pos x="1382999545" y="546360324"/>
              </a:cxn>
            </a:cxnLst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397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2929890" y="1896428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3679190" y="1915478"/>
            <a:ext cx="4572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4563428" y="1902778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稻壳儿小白白(http://dwz.cn/Wu2UP)"/>
          <p:cNvSpPr>
            <a:spLocks noEditPoints="1"/>
          </p:cNvSpPr>
          <p:nvPr/>
        </p:nvSpPr>
        <p:spPr>
          <a:xfrm>
            <a:off x="4491990" y="5026978"/>
            <a:ext cx="482600" cy="442912"/>
          </a:xfrm>
          <a:custGeom>
            <a:avLst/>
            <a:gdLst/>
            <a:ahLst/>
            <a:cxnLst>
              <a:cxn ang="0">
                <a:pos x="1623503811" y="197242226"/>
              </a:cxn>
              <a:cxn ang="0">
                <a:pos x="937714247" y="197242226"/>
              </a:cxn>
              <a:cxn ang="0">
                <a:pos x="153953141" y="972120524"/>
              </a:cxn>
              <a:cxn ang="0">
                <a:pos x="153953141" y="1507492280"/>
              </a:cxn>
              <a:cxn ang="0">
                <a:pos x="685789564" y="1507492280"/>
              </a:cxn>
              <a:cxn ang="0">
                <a:pos x="1469550670" y="732613983"/>
              </a:cxn>
              <a:cxn ang="0">
                <a:pos x="1469550670" y="352216384"/>
              </a:cxn>
              <a:cxn ang="0">
                <a:pos x="1091667388" y="352216384"/>
              </a:cxn>
              <a:cxn ang="0">
                <a:pos x="503845623" y="943943063"/>
              </a:cxn>
              <a:cxn ang="0">
                <a:pos x="503845623" y="1014384838"/>
              </a:cxn>
              <a:cxn ang="0">
                <a:pos x="573822623" y="1014384838"/>
              </a:cxn>
              <a:cxn ang="0">
                <a:pos x="1161644388" y="422661913"/>
              </a:cxn>
              <a:cxn ang="0">
                <a:pos x="1385574529" y="422661913"/>
              </a:cxn>
              <a:cxn ang="0">
                <a:pos x="1385574529" y="648081600"/>
              </a:cxn>
              <a:cxn ang="0">
                <a:pos x="601817164" y="1437046751"/>
              </a:cxn>
              <a:cxn ang="0">
                <a:pos x="223930141" y="1437046751"/>
              </a:cxn>
              <a:cxn ang="0">
                <a:pos x="223930141" y="1056652906"/>
              </a:cxn>
              <a:cxn ang="0">
                <a:pos x="1007691247" y="281774609"/>
              </a:cxn>
              <a:cxn ang="0">
                <a:pos x="1539527670" y="281774609"/>
              </a:cxn>
              <a:cxn ang="0">
                <a:pos x="1539527670" y="817146366"/>
              </a:cxn>
              <a:cxn ang="0">
                <a:pos x="951709647" y="1394782437"/>
              </a:cxn>
              <a:cxn ang="0">
                <a:pos x="951709647" y="1479314820"/>
              </a:cxn>
              <a:cxn ang="0">
                <a:pos x="1021686647" y="1479314820"/>
              </a:cxn>
              <a:cxn ang="0">
                <a:pos x="1623503811" y="887588141"/>
              </a:cxn>
              <a:cxn ang="0">
                <a:pos x="1623503811" y="197242226"/>
              </a:cxn>
              <a:cxn ang="0">
                <a:pos x="1623503811" y="197242226"/>
              </a:cxn>
              <a:cxn ang="0">
                <a:pos x="1623503811" y="197242226"/>
              </a:cxn>
            </a:cxnLst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1" name="稻壳儿小白白(http://dwz.cn/Wu2UP)"/>
          <p:cNvSpPr>
            <a:spLocks noEditPoints="1"/>
          </p:cNvSpPr>
          <p:nvPr/>
        </p:nvSpPr>
        <p:spPr>
          <a:xfrm>
            <a:off x="5441315" y="1899603"/>
            <a:ext cx="314325" cy="460375"/>
          </a:xfrm>
          <a:custGeom>
            <a:avLst/>
            <a:gdLst/>
            <a:ahLst/>
            <a:cxnLst>
              <a:cxn ang="0">
                <a:pos x="519642090" y="1527003989"/>
              </a:cxn>
              <a:cxn ang="0">
                <a:pos x="546992063" y="1498984743"/>
              </a:cxn>
              <a:cxn ang="0">
                <a:pos x="601688311" y="1498984743"/>
              </a:cxn>
              <a:cxn ang="0">
                <a:pos x="629038284" y="1527003989"/>
              </a:cxn>
              <a:cxn ang="0">
                <a:pos x="601688311" y="1555019492"/>
              </a:cxn>
              <a:cxn ang="0">
                <a:pos x="546992063" y="1555019492"/>
              </a:cxn>
              <a:cxn ang="0">
                <a:pos x="519642090" y="1527003989"/>
              </a:cxn>
              <a:cxn ang="0">
                <a:pos x="656388257" y="168111733"/>
              </a:cxn>
              <a:cxn ang="0">
                <a:pos x="505967104" y="168111733"/>
              </a:cxn>
              <a:cxn ang="0">
                <a:pos x="478617131" y="196127236"/>
              </a:cxn>
              <a:cxn ang="0">
                <a:pos x="505967104" y="210136859"/>
              </a:cxn>
              <a:cxn ang="0">
                <a:pos x="656388257" y="210136859"/>
              </a:cxn>
              <a:cxn ang="0">
                <a:pos x="683738230" y="196127236"/>
              </a:cxn>
              <a:cxn ang="0">
                <a:pos x="656388257" y="168111733"/>
              </a:cxn>
              <a:cxn ang="0">
                <a:pos x="1162355360" y="168111733"/>
              </a:cxn>
              <a:cxn ang="0">
                <a:pos x="1162355360" y="1555019492"/>
              </a:cxn>
              <a:cxn ang="0">
                <a:pos x="998259221" y="1723131225"/>
              </a:cxn>
              <a:cxn ang="0">
                <a:pos x="164096140" y="1723131225"/>
              </a:cxn>
              <a:cxn ang="0">
                <a:pos x="0" y="1555019492"/>
              </a:cxn>
              <a:cxn ang="0">
                <a:pos x="0" y="168111733"/>
              </a:cxn>
              <a:cxn ang="0">
                <a:pos x="164096140" y="0"/>
              </a:cxn>
              <a:cxn ang="0">
                <a:pos x="998259221" y="0"/>
              </a:cxn>
              <a:cxn ang="0">
                <a:pos x="1162355360" y="168111733"/>
              </a:cxn>
              <a:cxn ang="0">
                <a:pos x="1052955469" y="1456955874"/>
              </a:cxn>
              <a:cxn ang="0">
                <a:pos x="109399892" y="1456955874"/>
              </a:cxn>
              <a:cxn ang="0">
                <a:pos x="109399892" y="1555019492"/>
              </a:cxn>
              <a:cxn ang="0">
                <a:pos x="164096140" y="1611057984"/>
              </a:cxn>
              <a:cxn ang="0">
                <a:pos x="998259221" y="1611057984"/>
              </a:cxn>
              <a:cxn ang="0">
                <a:pos x="1052955469" y="1555019492"/>
              </a:cxn>
              <a:cxn ang="0">
                <a:pos x="1052955469" y="1456955874"/>
              </a:cxn>
              <a:cxn ang="0">
                <a:pos x="1052955469" y="322210100"/>
              </a:cxn>
              <a:cxn ang="0">
                <a:pos x="109399892" y="322210100"/>
              </a:cxn>
              <a:cxn ang="0">
                <a:pos x="109399892" y="1400921125"/>
              </a:cxn>
              <a:cxn ang="0">
                <a:pos x="1052955469" y="1400921125"/>
              </a:cxn>
              <a:cxn ang="0">
                <a:pos x="1052955469" y="322210100"/>
              </a:cxn>
              <a:cxn ang="0">
                <a:pos x="1052955469" y="168111733"/>
              </a:cxn>
              <a:cxn ang="0">
                <a:pos x="998259221" y="112073241"/>
              </a:cxn>
              <a:cxn ang="0">
                <a:pos x="164096140" y="112073241"/>
              </a:cxn>
              <a:cxn ang="0">
                <a:pos x="109399892" y="168111733"/>
              </a:cxn>
              <a:cxn ang="0">
                <a:pos x="109399892" y="266175351"/>
              </a:cxn>
              <a:cxn ang="0">
                <a:pos x="1052955469" y="266175351"/>
              </a:cxn>
              <a:cxn ang="0">
                <a:pos x="1052955469" y="168111733"/>
              </a:cxn>
              <a:cxn ang="0">
                <a:pos x="1052955469" y="168111733"/>
              </a:cxn>
              <a:cxn ang="0">
                <a:pos x="1052955469" y="168111733"/>
              </a:cxn>
            </a:cxnLst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2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6179503" y="1902778"/>
            <a:ext cx="30956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3" name="稻壳儿小白白(http://dwz.cn/Wu2UP)"/>
          <p:cNvSpPr>
            <a:spLocks noEditPoints="1"/>
          </p:cNvSpPr>
          <p:nvPr/>
        </p:nvSpPr>
        <p:spPr>
          <a:xfrm>
            <a:off x="6916103" y="1963103"/>
            <a:ext cx="460375" cy="334962"/>
          </a:xfrm>
          <a:custGeom>
            <a:avLst/>
            <a:gdLst/>
            <a:ahLst/>
            <a:cxnLst>
              <a:cxn ang="0">
                <a:pos x="1400921125" y="453275095"/>
              </a:cxn>
              <a:cxn ang="0">
                <a:pos x="910599293" y="0"/>
              </a:cxn>
              <a:cxn ang="0">
                <a:pos x="476312209" y="283295052"/>
              </a:cxn>
              <a:cxn ang="0">
                <a:pos x="406267837" y="283295052"/>
              </a:cxn>
              <a:cxn ang="0">
                <a:pos x="168111733" y="524098858"/>
              </a:cxn>
              <a:cxn ang="0">
                <a:pos x="182121356" y="594922621"/>
              </a:cxn>
              <a:cxn ang="0">
                <a:pos x="0" y="906550189"/>
              </a:cxn>
              <a:cxn ang="0">
                <a:pos x="350229346" y="1260669005"/>
              </a:cxn>
              <a:cxn ang="0">
                <a:pos x="1316863387" y="1260669005"/>
              </a:cxn>
              <a:cxn ang="0">
                <a:pos x="1723131225" y="849888921"/>
              </a:cxn>
              <a:cxn ang="0">
                <a:pos x="1400921125" y="453275095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350229346" y="1147350231"/>
              </a:cxn>
              <a:cxn ang="0">
                <a:pos x="112073241" y="906550189"/>
              </a:cxn>
              <a:cxn ang="0">
                <a:pos x="224146482" y="694075137"/>
              </a:cxn>
              <a:cxn ang="0">
                <a:pos x="280184974" y="566593868"/>
              </a:cxn>
              <a:cxn ang="0">
                <a:pos x="266175351" y="524098858"/>
              </a:cxn>
              <a:cxn ang="0">
                <a:pos x="406267837" y="382451332"/>
              </a:cxn>
              <a:cxn ang="0">
                <a:pos x="476312209" y="396613826"/>
              </a:cxn>
              <a:cxn ang="0">
                <a:pos x="574375827" y="339956321"/>
              </a:cxn>
              <a:cxn ang="0">
                <a:pos x="910599293" y="113318774"/>
              </a:cxn>
              <a:cxn ang="0">
                <a:pos x="1288847884" y="453275095"/>
              </a:cxn>
              <a:cxn ang="0">
                <a:pos x="1372901879" y="552427610"/>
              </a:cxn>
              <a:cxn ang="0">
                <a:pos x="1611057984" y="849888921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1316863387" y="1147350231"/>
              </a:cxn>
            </a:cxnLst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4" name="稻壳儿小白白(http://dwz.cn/Wu2UP)"/>
          <p:cNvSpPr>
            <a:spLocks noEditPoints="1"/>
          </p:cNvSpPr>
          <p:nvPr/>
        </p:nvSpPr>
        <p:spPr>
          <a:xfrm>
            <a:off x="7798753" y="1929765"/>
            <a:ext cx="460375" cy="400050"/>
          </a:xfrm>
          <a:custGeom>
            <a:avLst/>
            <a:gdLst/>
            <a:ahLst/>
            <a:cxnLst>
              <a:cxn ang="0">
                <a:pos x="1723131225" y="1397853214"/>
              </a:cxn>
              <a:cxn ang="0">
                <a:pos x="1611057984" y="1495700958"/>
              </a:cxn>
              <a:cxn ang="0">
                <a:pos x="1498984743" y="1397853214"/>
              </a:cxn>
              <a:cxn ang="0">
                <a:pos x="1611057984" y="1174195354"/>
              </a:cxn>
              <a:cxn ang="0">
                <a:pos x="1723131225" y="1397853214"/>
              </a:cxn>
              <a:cxn ang="0">
                <a:pos x="1555019492" y="587097677"/>
              </a:cxn>
              <a:cxn ang="0">
                <a:pos x="1555019492" y="1076343872"/>
              </a:cxn>
              <a:cxn ang="0">
                <a:pos x="1611057984" y="1118281824"/>
              </a:cxn>
              <a:cxn ang="0">
                <a:pos x="1667092733" y="1076343872"/>
              </a:cxn>
              <a:cxn ang="0">
                <a:pos x="1667092733" y="587097677"/>
              </a:cxn>
              <a:cxn ang="0">
                <a:pos x="1611057984" y="531184147"/>
              </a:cxn>
              <a:cxn ang="0">
                <a:pos x="1555019492" y="587097677"/>
              </a:cxn>
              <a:cxn ang="0">
                <a:pos x="1597048361" y="475270616"/>
              </a:cxn>
              <a:cxn ang="0">
                <a:pos x="1456955874" y="503225512"/>
              </a:cxn>
              <a:cxn ang="0">
                <a:pos x="1456955874" y="964516811"/>
              </a:cxn>
              <a:cxn ang="0">
                <a:pos x="854560801" y="1230108885"/>
              </a:cxn>
              <a:cxn ang="0">
                <a:pos x="266175351" y="964516811"/>
              </a:cxn>
              <a:cxn ang="0">
                <a:pos x="266175351" y="503225512"/>
              </a:cxn>
              <a:cxn ang="0">
                <a:pos x="126082864" y="475270616"/>
              </a:cxn>
              <a:cxn ang="0">
                <a:pos x="0" y="321505604"/>
              </a:cxn>
              <a:cxn ang="0">
                <a:pos x="126082864" y="167740591"/>
              </a:cxn>
              <a:cxn ang="0">
                <a:pos x="826541555" y="0"/>
              </a:cxn>
              <a:cxn ang="0">
                <a:pos x="854560801" y="0"/>
              </a:cxn>
              <a:cxn ang="0">
                <a:pos x="896589670" y="0"/>
              </a:cxn>
              <a:cxn ang="0">
                <a:pos x="1597048361" y="167740591"/>
              </a:cxn>
              <a:cxn ang="0">
                <a:pos x="1723131225" y="321505604"/>
              </a:cxn>
              <a:cxn ang="0">
                <a:pos x="1597048361" y="475270616"/>
              </a:cxn>
              <a:cxn ang="0">
                <a:pos x="1344882633" y="531184147"/>
              </a:cxn>
              <a:cxn ang="0">
                <a:pos x="896589670" y="643011207"/>
              </a:cxn>
              <a:cxn ang="0">
                <a:pos x="854560801" y="643011207"/>
              </a:cxn>
              <a:cxn ang="0">
                <a:pos x="826541555" y="643011207"/>
              </a:cxn>
              <a:cxn ang="0">
                <a:pos x="378248591" y="531184147"/>
              </a:cxn>
              <a:cxn ang="0">
                <a:pos x="378248591" y="964516811"/>
              </a:cxn>
              <a:cxn ang="0">
                <a:pos x="854560801" y="1118281824"/>
              </a:cxn>
              <a:cxn ang="0">
                <a:pos x="1344882633" y="964516811"/>
              </a:cxn>
              <a:cxn ang="0">
                <a:pos x="1344882633" y="531184147"/>
              </a:cxn>
              <a:cxn ang="0">
                <a:pos x="1569029115" y="377419134"/>
              </a:cxn>
              <a:cxn ang="0">
                <a:pos x="1611057984" y="321505604"/>
              </a:cxn>
              <a:cxn ang="0">
                <a:pos x="1569029115" y="265592073"/>
              </a:cxn>
              <a:cxn ang="0">
                <a:pos x="868570424" y="111827061"/>
              </a:cxn>
              <a:cxn ang="0">
                <a:pos x="854560801" y="97847743"/>
              </a:cxn>
              <a:cxn ang="0">
                <a:pos x="854560801" y="111827061"/>
              </a:cxn>
              <a:cxn ang="0">
                <a:pos x="154102110" y="265592073"/>
              </a:cxn>
              <a:cxn ang="0">
                <a:pos x="112073241" y="321505604"/>
              </a:cxn>
              <a:cxn ang="0">
                <a:pos x="154102110" y="377419134"/>
              </a:cxn>
              <a:cxn ang="0">
                <a:pos x="854560801" y="531184147"/>
              </a:cxn>
              <a:cxn ang="0">
                <a:pos x="854560801" y="531184147"/>
              </a:cxn>
              <a:cxn ang="0">
                <a:pos x="868570424" y="531184147"/>
              </a:cxn>
              <a:cxn ang="0">
                <a:pos x="1569029115" y="377419134"/>
              </a:cxn>
              <a:cxn ang="0">
                <a:pos x="1569029115" y="377419134"/>
              </a:cxn>
              <a:cxn ang="0">
                <a:pos x="1569029115" y="377419134"/>
              </a:cxn>
            </a:cxnLst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5" name="稻壳儿小白白(http://dwz.cn/Wu2UP)"/>
          <p:cNvSpPr>
            <a:spLocks noEditPoints="1"/>
          </p:cNvSpPr>
          <p:nvPr/>
        </p:nvSpPr>
        <p:spPr>
          <a:xfrm>
            <a:off x="8681403" y="1913890"/>
            <a:ext cx="430212" cy="428625"/>
          </a:xfrm>
          <a:custGeom>
            <a:avLst/>
            <a:gdLst/>
            <a:ahLst/>
            <a:cxnLst>
              <a:cxn ang="0">
                <a:pos x="1553431935" y="1427798753"/>
              </a:cxn>
              <a:cxn ang="0">
                <a:pos x="1091601224" y="1244020145"/>
              </a:cxn>
              <a:cxn ang="0">
                <a:pos x="1287530992" y="834059132"/>
              </a:cxn>
              <a:cxn ang="0">
                <a:pos x="1161576141" y="169637743"/>
              </a:cxn>
              <a:cxn ang="0">
                <a:pos x="797710313" y="0"/>
              </a:cxn>
              <a:cxn ang="0">
                <a:pos x="447835728" y="169637743"/>
              </a:cxn>
              <a:cxn ang="0">
                <a:pos x="321880877" y="834059132"/>
              </a:cxn>
              <a:cxn ang="0">
                <a:pos x="503815662" y="1244020145"/>
              </a:cxn>
              <a:cxn ang="0">
                <a:pos x="41984950" y="1427798753"/>
              </a:cxn>
              <a:cxn ang="0">
                <a:pos x="13994983" y="1540891836"/>
              </a:cxn>
              <a:cxn ang="0">
                <a:pos x="97964884" y="1611573602"/>
              </a:cxn>
              <a:cxn ang="0">
                <a:pos x="1497452002" y="1611573602"/>
              </a:cxn>
              <a:cxn ang="0">
                <a:pos x="1595416886" y="1540891836"/>
              </a:cxn>
              <a:cxn ang="0">
                <a:pos x="1553431935" y="1427798753"/>
              </a:cxn>
              <a:cxn ang="0">
                <a:pos x="405850778" y="537191201"/>
              </a:cxn>
              <a:cxn ang="0">
                <a:pos x="797710313" y="98955977"/>
              </a:cxn>
              <a:cxn ang="0">
                <a:pos x="1189566108" y="537191201"/>
              </a:cxn>
              <a:cxn ang="0">
                <a:pos x="1007631323" y="1173338378"/>
              </a:cxn>
              <a:cxn ang="0">
                <a:pos x="993636340" y="1201612589"/>
              </a:cxn>
              <a:cxn ang="0">
                <a:pos x="601780546" y="1201612589"/>
              </a:cxn>
              <a:cxn ang="0">
                <a:pos x="587785562" y="1173338378"/>
              </a:cxn>
              <a:cxn ang="0">
                <a:pos x="405850778" y="537191201"/>
              </a:cxn>
              <a:cxn ang="0">
                <a:pos x="97964884" y="1512617625"/>
              </a:cxn>
              <a:cxn ang="0">
                <a:pos x="531805629" y="1342979882"/>
              </a:cxn>
              <a:cxn ang="0">
                <a:pos x="657760479" y="1314705671"/>
              </a:cxn>
              <a:cxn ang="0">
                <a:pos x="797710313" y="1357113227"/>
              </a:cxn>
              <a:cxn ang="0">
                <a:pos x="951651390" y="1314705671"/>
              </a:cxn>
              <a:cxn ang="0">
                <a:pos x="1077606241" y="1342979882"/>
              </a:cxn>
              <a:cxn ang="0">
                <a:pos x="1497452002" y="1512617625"/>
              </a:cxn>
              <a:cxn ang="0">
                <a:pos x="97964884" y="1512617625"/>
              </a:cxn>
              <a:cxn ang="0">
                <a:pos x="97964884" y="1512617625"/>
              </a:cxn>
              <a:cxn ang="0">
                <a:pos x="97964884" y="1512617625"/>
              </a:cxn>
            </a:cxnLst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6" name="稻壳儿小白白(http://dwz.cn/Wu2UP)"/>
          <p:cNvSpPr>
            <a:spLocks noEditPoints="1"/>
          </p:cNvSpPr>
          <p:nvPr/>
        </p:nvSpPr>
        <p:spPr>
          <a:xfrm>
            <a:off x="9535478" y="1909128"/>
            <a:ext cx="461962" cy="441325"/>
          </a:xfrm>
          <a:custGeom>
            <a:avLst/>
            <a:gdLst/>
            <a:ahLst/>
            <a:cxnLst>
              <a:cxn ang="0">
                <a:pos x="1693280731" y="615468853"/>
              </a:cxn>
              <a:cxn ang="0">
                <a:pos x="1596127142" y="531542302"/>
              </a:cxn>
              <a:cxn ang="0">
                <a:pos x="1151987934" y="461599770"/>
              </a:cxn>
              <a:cxn ang="0">
                <a:pos x="971554518" y="69938792"/>
              </a:cxn>
              <a:cxn ang="0">
                <a:pos x="860519716" y="0"/>
              </a:cxn>
              <a:cxn ang="0">
                <a:pos x="749484914" y="69938792"/>
              </a:cxn>
              <a:cxn ang="0">
                <a:pos x="555174010" y="461599770"/>
              </a:cxn>
              <a:cxn ang="0">
                <a:pos x="111034802" y="531542302"/>
              </a:cxn>
              <a:cxn ang="0">
                <a:pos x="13881213" y="615468853"/>
              </a:cxn>
              <a:cxn ang="0">
                <a:pos x="41639914" y="741358679"/>
              </a:cxn>
              <a:cxn ang="0">
                <a:pos x="360863107" y="1063080864"/>
              </a:cxn>
              <a:cxn ang="0">
                <a:pos x="291468218" y="1510696615"/>
              </a:cxn>
              <a:cxn ang="0">
                <a:pos x="333104406" y="1636586442"/>
              </a:cxn>
              <a:cxn ang="0">
                <a:pos x="402503020" y="1650574200"/>
              </a:cxn>
              <a:cxn ang="0">
                <a:pos x="471897909" y="1636586442"/>
              </a:cxn>
              <a:cxn ang="0">
                <a:pos x="860519716" y="1426766325"/>
              </a:cxn>
              <a:cxn ang="0">
                <a:pos x="1235264035" y="1636586442"/>
              </a:cxn>
              <a:cxn ang="0">
                <a:pos x="1304658924" y="1650574200"/>
              </a:cxn>
              <a:cxn ang="0">
                <a:pos x="1374057538" y="1636586442"/>
              </a:cxn>
              <a:cxn ang="0">
                <a:pos x="1415693726" y="1510696615"/>
              </a:cxn>
              <a:cxn ang="0">
                <a:pos x="1346298837" y="1063080864"/>
              </a:cxn>
              <a:cxn ang="0">
                <a:pos x="1665522030" y="741358679"/>
              </a:cxn>
              <a:cxn ang="0">
                <a:pos x="1693280731" y="615468853"/>
              </a:cxn>
              <a:cxn ang="0">
                <a:pos x="1263022736" y="979154313"/>
              </a:cxn>
              <a:cxn ang="0">
                <a:pos x="1221382822" y="1077068623"/>
              </a:cxn>
              <a:cxn ang="0">
                <a:pos x="1304658924" y="1538672132"/>
              </a:cxn>
              <a:cxn ang="0">
                <a:pos x="916037117" y="1328852015"/>
              </a:cxn>
              <a:cxn ang="0">
                <a:pos x="860519716" y="1314864257"/>
              </a:cxn>
              <a:cxn ang="0">
                <a:pos x="791124827" y="1328852015"/>
              </a:cxn>
              <a:cxn ang="0">
                <a:pos x="402503020" y="1538672132"/>
              </a:cxn>
              <a:cxn ang="0">
                <a:pos x="485779122" y="1077068623"/>
              </a:cxn>
              <a:cxn ang="0">
                <a:pos x="444139208" y="979154313"/>
              </a:cxn>
              <a:cxn ang="0">
                <a:pos x="124916015" y="657432128"/>
              </a:cxn>
              <a:cxn ang="0">
                <a:pos x="569055223" y="587493336"/>
              </a:cxn>
              <a:cxn ang="0">
                <a:pos x="666208812" y="517554544"/>
              </a:cxn>
              <a:cxn ang="0">
                <a:pos x="860519716" y="111902068"/>
              </a:cxn>
              <a:cxn ang="0">
                <a:pos x="1040953132" y="517554544"/>
              </a:cxn>
              <a:cxn ang="0">
                <a:pos x="1138106721" y="587493336"/>
              </a:cxn>
              <a:cxn ang="0">
                <a:pos x="1582245929" y="657432128"/>
              </a:cxn>
              <a:cxn ang="0">
                <a:pos x="1263022736" y="979154313"/>
              </a:cxn>
              <a:cxn ang="0">
                <a:pos x="1263022736" y="979154313"/>
              </a:cxn>
              <a:cxn ang="0">
                <a:pos x="1263022736" y="979154313"/>
              </a:cxn>
            </a:cxnLst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7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10421303" y="1932940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稻壳儿小白白(http://dwz.cn/Wu2UP)"/>
          <p:cNvSpPr>
            <a:spLocks noEditPoints="1"/>
          </p:cNvSpPr>
          <p:nvPr/>
        </p:nvSpPr>
        <p:spPr>
          <a:xfrm>
            <a:off x="9683115" y="5026978"/>
            <a:ext cx="400050" cy="460375"/>
          </a:xfrm>
          <a:custGeom>
            <a:avLst/>
            <a:gdLst/>
            <a:ahLst/>
            <a:cxnLst>
              <a:cxn ang="0">
                <a:pos x="740862690" y="0"/>
              </a:cxn>
              <a:cxn ang="0">
                <a:pos x="0" y="350229346"/>
              </a:cxn>
              <a:cxn ang="0">
                <a:pos x="0" y="1372901879"/>
              </a:cxn>
              <a:cxn ang="0">
                <a:pos x="740862690" y="1723131225"/>
              </a:cxn>
              <a:cxn ang="0">
                <a:pos x="1495700958" y="1372901879"/>
              </a:cxn>
              <a:cxn ang="0">
                <a:pos x="1495700958" y="350229346"/>
              </a:cxn>
              <a:cxn ang="0">
                <a:pos x="740862690" y="0"/>
              </a:cxn>
              <a:cxn ang="0">
                <a:pos x="1383873897" y="1372901879"/>
              </a:cxn>
              <a:cxn ang="0">
                <a:pos x="740862690" y="1611057984"/>
              </a:cxn>
              <a:cxn ang="0">
                <a:pos x="97847743" y="1372901879"/>
              </a:cxn>
              <a:cxn ang="0">
                <a:pos x="97847743" y="1162765020"/>
              </a:cxn>
              <a:cxn ang="0">
                <a:pos x="740862690" y="1344882633"/>
              </a:cxn>
              <a:cxn ang="0">
                <a:pos x="1383873897" y="1162765020"/>
              </a:cxn>
              <a:cxn ang="0">
                <a:pos x="1383873897" y="1372901879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740862690" y="1288847884"/>
              </a:cxn>
              <a:cxn ang="0">
                <a:pos x="97847743" y="1050688037"/>
              </a:cxn>
              <a:cxn ang="0">
                <a:pos x="97847743" y="1050688037"/>
              </a:cxn>
              <a:cxn ang="0">
                <a:pos x="97847743" y="840551178"/>
              </a:cxn>
              <a:cxn ang="0">
                <a:pos x="740862690" y="1022672534"/>
              </a:cxn>
              <a:cxn ang="0">
                <a:pos x="1383873897" y="840551178"/>
              </a:cxn>
              <a:cxn ang="0">
                <a:pos x="1383873897" y="10506880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740862690" y="966634042"/>
              </a:cxn>
              <a:cxn ang="0">
                <a:pos x="97847743" y="728477937"/>
              </a:cxn>
              <a:cxn ang="0">
                <a:pos x="97847743" y="728477937"/>
              </a:cxn>
              <a:cxn ang="0">
                <a:pos x="97847743" y="546360324"/>
              </a:cxn>
              <a:cxn ang="0">
                <a:pos x="740862690" y="700458691"/>
              </a:cxn>
              <a:cxn ang="0">
                <a:pos x="1383873897" y="546360324"/>
              </a:cxn>
              <a:cxn ang="0">
                <a:pos x="1383873897" y="728477937"/>
              </a:cxn>
              <a:cxn ang="0">
                <a:pos x="740862690" y="588385450"/>
              </a:cxn>
              <a:cxn ang="0">
                <a:pos x="97847743" y="350229346"/>
              </a:cxn>
              <a:cxn ang="0">
                <a:pos x="740862690" y="112073241"/>
              </a:cxn>
              <a:cxn ang="0">
                <a:pos x="1383873897" y="350229346"/>
              </a:cxn>
              <a:cxn ang="0">
                <a:pos x="740862690" y="588385450"/>
              </a:cxn>
              <a:cxn ang="0">
                <a:pos x="740862690" y="588385450"/>
              </a:cxn>
              <a:cxn ang="0">
                <a:pos x="740862690" y="588385450"/>
              </a:cxn>
            </a:cxnLst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9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9317990" y="5219065"/>
            <a:ext cx="30163" cy="19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0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7714615" y="5053965"/>
            <a:ext cx="457200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1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1313815" y="2804478"/>
            <a:ext cx="45720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2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2148840" y="2793365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3" name="稻壳儿小白白(http://dwz.cn/Wu2UP)"/>
          <p:cNvSpPr>
            <a:spLocks noEditPoints="1"/>
          </p:cNvSpPr>
          <p:nvPr/>
        </p:nvSpPr>
        <p:spPr>
          <a:xfrm>
            <a:off x="2988628" y="2788603"/>
            <a:ext cx="460375" cy="460375"/>
          </a:xfrm>
          <a:custGeom>
            <a:avLst/>
            <a:gdLst/>
            <a:ahLst/>
            <a:cxnLst>
              <a:cxn ang="0">
                <a:pos x="1695111979" y="14009623"/>
              </a:cxn>
              <a:cxn ang="0">
                <a:pos x="1667092733" y="0"/>
              </a:cxn>
              <a:cxn ang="0">
                <a:pos x="1639077230" y="14009623"/>
              </a:cxn>
              <a:cxn ang="0">
                <a:pos x="28019246" y="1078707283"/>
              </a:cxn>
              <a:cxn ang="0">
                <a:pos x="0" y="1134745774"/>
              </a:cxn>
              <a:cxn ang="0">
                <a:pos x="28019246" y="1176770900"/>
              </a:cxn>
              <a:cxn ang="0">
                <a:pos x="448292963" y="1344882633"/>
              </a:cxn>
              <a:cxn ang="0">
                <a:pos x="644423942" y="1695111979"/>
              </a:cxn>
              <a:cxn ang="0">
                <a:pos x="700458691" y="1723131225"/>
              </a:cxn>
              <a:cxn ang="0">
                <a:pos x="700458691" y="1723131225"/>
              </a:cxn>
              <a:cxn ang="0">
                <a:pos x="742487560" y="1695111979"/>
              </a:cxn>
              <a:cxn ang="0">
                <a:pos x="854560801" y="1498984743"/>
              </a:cxn>
              <a:cxn ang="0">
                <a:pos x="1372901879" y="1709121602"/>
              </a:cxn>
              <a:cxn ang="0">
                <a:pos x="1400921125" y="1723131225"/>
              </a:cxn>
              <a:cxn ang="0">
                <a:pos x="1414930748" y="1709121602"/>
              </a:cxn>
              <a:cxn ang="0">
                <a:pos x="1442946251" y="1667092733"/>
              </a:cxn>
              <a:cxn ang="0">
                <a:pos x="1723131225" y="56038492"/>
              </a:cxn>
              <a:cxn ang="0">
                <a:pos x="1695111979" y="14009623"/>
              </a:cxn>
              <a:cxn ang="0">
                <a:pos x="168111733" y="1120736151"/>
              </a:cxn>
              <a:cxn ang="0">
                <a:pos x="1414930748" y="280184974"/>
              </a:cxn>
              <a:cxn ang="0">
                <a:pos x="504331455" y="1246819015"/>
              </a:cxn>
              <a:cxn ang="0">
                <a:pos x="490321832" y="1246819015"/>
              </a:cxn>
              <a:cxn ang="0">
                <a:pos x="168111733" y="1120736151"/>
              </a:cxn>
              <a:cxn ang="0">
                <a:pos x="546360324" y="1288847884"/>
              </a:cxn>
              <a:cxn ang="0">
                <a:pos x="546360324" y="1288847884"/>
              </a:cxn>
              <a:cxn ang="0">
                <a:pos x="1569029115" y="196127236"/>
              </a:cxn>
              <a:cxn ang="0">
                <a:pos x="700458691" y="1555019492"/>
              </a:cxn>
              <a:cxn ang="0">
                <a:pos x="546360324" y="1288847884"/>
              </a:cxn>
              <a:cxn ang="0">
                <a:pos x="1358892256" y="1583038738"/>
              </a:cxn>
              <a:cxn ang="0">
                <a:pos x="896589670" y="1400921125"/>
              </a:cxn>
              <a:cxn ang="0">
                <a:pos x="854560801" y="1400921125"/>
              </a:cxn>
              <a:cxn ang="0">
                <a:pos x="1569029115" y="308200477"/>
              </a:cxn>
              <a:cxn ang="0">
                <a:pos x="1358892256" y="1583038738"/>
              </a:cxn>
              <a:cxn ang="0">
                <a:pos x="1358892256" y="1583038738"/>
              </a:cxn>
              <a:cxn ang="0">
                <a:pos x="1358892256" y="1583038738"/>
              </a:cxn>
            </a:cxnLst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3825240" y="2793365"/>
            <a:ext cx="433388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6453" y="2793365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6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5465128" y="2793365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7" name="稻壳儿小白白(http://dwz.cn/Wu2UP)"/>
          <p:cNvSpPr>
            <a:spLocks noEditPoints="1"/>
          </p:cNvSpPr>
          <p:nvPr/>
        </p:nvSpPr>
        <p:spPr>
          <a:xfrm>
            <a:off x="6163628" y="2815590"/>
            <a:ext cx="461962" cy="398463"/>
          </a:xfrm>
          <a:custGeom>
            <a:avLst/>
            <a:gdLst/>
            <a:ahLst/>
            <a:cxnLst>
              <a:cxn ang="0">
                <a:pos x="1665522030" y="235752310"/>
              </a:cxn>
              <a:cxn ang="0">
                <a:pos x="1401816238" y="27736004"/>
              </a:cxn>
              <a:cxn ang="0">
                <a:pos x="1346298837" y="0"/>
              </a:cxn>
              <a:cxn ang="0">
                <a:pos x="374744320" y="0"/>
              </a:cxn>
              <a:cxn ang="0">
                <a:pos x="319226919" y="27736004"/>
              </a:cxn>
              <a:cxn ang="0">
                <a:pos x="55517401" y="235752310"/>
              </a:cxn>
              <a:cxn ang="0">
                <a:pos x="13881213" y="360564328"/>
              </a:cxn>
              <a:cxn ang="0">
                <a:pos x="124916015" y="679524649"/>
              </a:cxn>
              <a:cxn ang="0">
                <a:pos x="180433416" y="734996657"/>
              </a:cxn>
              <a:cxn ang="0">
                <a:pos x="222069604" y="748860935"/>
              </a:cxn>
              <a:cxn ang="0">
                <a:pos x="277587005" y="734996657"/>
              </a:cxn>
              <a:cxn ang="0">
                <a:pos x="277587005" y="1386781578"/>
              </a:cxn>
              <a:cxn ang="0">
                <a:pos x="374744320" y="1483857592"/>
              </a:cxn>
              <a:cxn ang="0">
                <a:pos x="1346298837" y="1483857592"/>
              </a:cxn>
              <a:cxn ang="0">
                <a:pos x="1443452426" y="1386781578"/>
              </a:cxn>
              <a:cxn ang="0">
                <a:pos x="1443452426" y="734996657"/>
              </a:cxn>
              <a:cxn ang="0">
                <a:pos x="1498969827" y="748860935"/>
              </a:cxn>
              <a:cxn ang="0">
                <a:pos x="1540609741" y="734996657"/>
              </a:cxn>
              <a:cxn ang="0">
                <a:pos x="1596127142" y="679524649"/>
              </a:cxn>
              <a:cxn ang="0">
                <a:pos x="1707161944" y="360564328"/>
              </a:cxn>
              <a:cxn ang="0">
                <a:pos x="1665522030" y="235752310"/>
              </a:cxn>
              <a:cxn ang="0">
                <a:pos x="1054830619" y="110944016"/>
              </a:cxn>
              <a:cxn ang="0">
                <a:pos x="860519716" y="208016306"/>
              </a:cxn>
              <a:cxn ang="0">
                <a:pos x="666208812" y="110944016"/>
              </a:cxn>
              <a:cxn ang="0">
                <a:pos x="1054830619" y="110944016"/>
              </a:cxn>
              <a:cxn ang="0">
                <a:pos x="1498969827" y="637920643"/>
              </a:cxn>
              <a:cxn ang="0">
                <a:pos x="1346298837" y="526976627"/>
              </a:cxn>
              <a:cxn ang="0">
                <a:pos x="1346298837" y="1386781578"/>
              </a:cxn>
              <a:cxn ang="0">
                <a:pos x="374744320" y="1386781578"/>
              </a:cxn>
              <a:cxn ang="0">
                <a:pos x="374744320" y="526976627"/>
              </a:cxn>
              <a:cxn ang="0">
                <a:pos x="222069604" y="637920643"/>
              </a:cxn>
              <a:cxn ang="0">
                <a:pos x="111034802" y="318960322"/>
              </a:cxn>
              <a:cxn ang="0">
                <a:pos x="374744320" y="110944016"/>
              </a:cxn>
              <a:cxn ang="0">
                <a:pos x="610691411" y="110944016"/>
              </a:cxn>
              <a:cxn ang="0">
                <a:pos x="860519716" y="263488314"/>
              </a:cxn>
              <a:cxn ang="0">
                <a:pos x="1110348020" y="110944016"/>
              </a:cxn>
              <a:cxn ang="0">
                <a:pos x="1346298837" y="110944016"/>
              </a:cxn>
              <a:cxn ang="0">
                <a:pos x="1610004629" y="318960322"/>
              </a:cxn>
              <a:cxn ang="0">
                <a:pos x="1498969827" y="637920643"/>
              </a:cxn>
              <a:cxn ang="0">
                <a:pos x="1498969827" y="637920643"/>
              </a:cxn>
              <a:cxn ang="0">
                <a:pos x="1498969827" y="637920643"/>
              </a:cxn>
            </a:cxnLst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7031990" y="2780665"/>
            <a:ext cx="4699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9" name="稻壳儿小白白(http://dwz.cn/Wu2UP)"/>
          <p:cNvSpPr>
            <a:spLocks noEditPoints="1"/>
          </p:cNvSpPr>
          <p:nvPr/>
        </p:nvSpPr>
        <p:spPr>
          <a:xfrm>
            <a:off x="7901940" y="2791778"/>
            <a:ext cx="460375" cy="460375"/>
          </a:xfrm>
          <a:custGeom>
            <a:avLst/>
            <a:gdLst/>
            <a:ahLst/>
            <a:cxnLst>
              <a:cxn ang="0">
                <a:pos x="1078707283" y="196127236"/>
              </a:cxn>
              <a:cxn ang="0">
                <a:pos x="714468314" y="476312209"/>
              </a:cxn>
              <a:cxn ang="0">
                <a:pos x="0" y="756497183"/>
              </a:cxn>
              <a:cxn ang="0">
                <a:pos x="322210100" y="1120736151"/>
              </a:cxn>
              <a:cxn ang="0">
                <a:pos x="434283340" y="1723131225"/>
              </a:cxn>
              <a:cxn ang="0">
                <a:pos x="756497183" y="1611057984"/>
              </a:cxn>
              <a:cxn ang="0">
                <a:pos x="700458691" y="1442946251"/>
              </a:cxn>
              <a:cxn ang="0">
                <a:pos x="700458691" y="1064697660"/>
              </a:cxn>
              <a:cxn ang="0">
                <a:pos x="714468314" y="1036682157"/>
              </a:cxn>
              <a:cxn ang="0">
                <a:pos x="728477937" y="1022672534"/>
              </a:cxn>
              <a:cxn ang="0">
                <a:pos x="742487560" y="1022672534"/>
              </a:cxn>
              <a:cxn ang="0">
                <a:pos x="1078707283" y="1316863387"/>
              </a:cxn>
              <a:cxn ang="0">
                <a:pos x="1723131225" y="756497183"/>
              </a:cxn>
              <a:cxn ang="0">
                <a:pos x="1078707283" y="756497183"/>
              </a:cxn>
              <a:cxn ang="0">
                <a:pos x="1232809392" y="588385450"/>
              </a:cxn>
              <a:cxn ang="0">
                <a:pos x="1232809392" y="910599293"/>
              </a:cxn>
              <a:cxn ang="0">
                <a:pos x="1078707283" y="756497183"/>
              </a:cxn>
              <a:cxn ang="0">
                <a:pos x="210136859" y="588385450"/>
              </a:cxn>
              <a:cxn ang="0">
                <a:pos x="532350701" y="756497183"/>
              </a:cxn>
              <a:cxn ang="0">
                <a:pos x="210136859" y="910599293"/>
              </a:cxn>
              <a:cxn ang="0">
                <a:pos x="644423942" y="1611057984"/>
              </a:cxn>
              <a:cxn ang="0">
                <a:pos x="434283340" y="1120736151"/>
              </a:cxn>
              <a:cxn ang="0">
                <a:pos x="434283340" y="1022672534"/>
              </a:cxn>
              <a:cxn ang="0">
                <a:pos x="602395073" y="1022672534"/>
              </a:cxn>
              <a:cxn ang="0">
                <a:pos x="588385450" y="1442946251"/>
              </a:cxn>
              <a:cxn ang="0">
                <a:pos x="644423942" y="1569029115"/>
              </a:cxn>
              <a:cxn ang="0">
                <a:pos x="714468314" y="910599293"/>
              </a:cxn>
              <a:cxn ang="0">
                <a:pos x="700458691" y="910599293"/>
              </a:cxn>
              <a:cxn ang="0">
                <a:pos x="700458691" y="588385450"/>
              </a:cxn>
              <a:cxn ang="0">
                <a:pos x="994653288" y="476312209"/>
              </a:cxn>
              <a:cxn ang="0">
                <a:pos x="994653288" y="1022672534"/>
              </a:cxn>
              <a:cxn ang="0">
                <a:pos x="1344882633" y="1400921125"/>
              </a:cxn>
              <a:cxn ang="0">
                <a:pos x="1232809392" y="1022672534"/>
              </a:cxn>
              <a:cxn ang="0">
                <a:pos x="1232809392" y="476312209"/>
              </a:cxn>
              <a:cxn ang="0">
                <a:pos x="1344882633" y="112073241"/>
              </a:cxn>
              <a:cxn ang="0">
                <a:pos x="1344882633" y="1400921125"/>
              </a:cxn>
              <a:cxn ang="0">
                <a:pos x="1344882633" y="1400921125"/>
              </a:cxn>
            </a:cxnLst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0" name="稻壳儿小白白(http://dwz.cn/Wu2UP)"/>
          <p:cNvSpPr>
            <a:spLocks noEditPoints="1"/>
          </p:cNvSpPr>
          <p:nvPr/>
        </p:nvSpPr>
        <p:spPr>
          <a:xfrm>
            <a:off x="8740140" y="2863215"/>
            <a:ext cx="460375" cy="314325"/>
          </a:xfrm>
          <a:custGeom>
            <a:avLst/>
            <a:gdLst/>
            <a:ahLst/>
            <a:cxnLst>
              <a:cxn ang="0">
                <a:pos x="1611057984" y="56009721"/>
              </a:cxn>
              <a:cxn ang="0">
                <a:pos x="1569029115" y="56009721"/>
              </a:cxn>
              <a:cxn ang="0">
                <a:pos x="1498984743" y="84014582"/>
              </a:cxn>
              <a:cxn ang="0">
                <a:pos x="1344882633" y="224035144"/>
              </a:cxn>
              <a:cxn ang="0">
                <a:pos x="1344882633" y="168029164"/>
              </a:cxn>
              <a:cxn ang="0">
                <a:pos x="1190780523" y="0"/>
              </a:cxn>
              <a:cxn ang="0">
                <a:pos x="168111733" y="0"/>
              </a:cxn>
              <a:cxn ang="0">
                <a:pos x="0" y="168029164"/>
              </a:cxn>
              <a:cxn ang="0">
                <a:pos x="0" y="1022166190"/>
              </a:cxn>
              <a:cxn ang="0">
                <a:pos x="168111733" y="1176192924"/>
              </a:cxn>
              <a:cxn ang="0">
                <a:pos x="1190780523" y="1176192924"/>
              </a:cxn>
              <a:cxn ang="0">
                <a:pos x="1344882633" y="1022166190"/>
              </a:cxn>
              <a:cxn ang="0">
                <a:pos x="1344882633" y="952157780"/>
              </a:cxn>
              <a:cxn ang="0">
                <a:pos x="1498984743" y="1092178342"/>
              </a:cxn>
              <a:cxn ang="0">
                <a:pos x="1569029115" y="1134185633"/>
              </a:cxn>
              <a:cxn ang="0">
                <a:pos x="1611057984" y="1134185633"/>
              </a:cxn>
              <a:cxn ang="0">
                <a:pos x="1723131225" y="1022166190"/>
              </a:cxn>
              <a:cxn ang="0">
                <a:pos x="1723131225" y="168029164"/>
              </a:cxn>
              <a:cxn ang="0">
                <a:pos x="1611057984" y="56009721"/>
              </a:cxn>
              <a:cxn ang="0">
                <a:pos x="168111733" y="1078175912"/>
              </a:cxn>
              <a:cxn ang="0">
                <a:pos x="112073241" y="1022166190"/>
              </a:cxn>
              <a:cxn ang="0">
                <a:pos x="112073241" y="168029164"/>
              </a:cxn>
              <a:cxn ang="0">
                <a:pos x="168111733" y="112019443"/>
              </a:cxn>
              <a:cxn ang="0">
                <a:pos x="1190780523" y="112019443"/>
              </a:cxn>
              <a:cxn ang="0">
                <a:pos x="1246819015" y="168029164"/>
              </a:cxn>
              <a:cxn ang="0">
                <a:pos x="1246819015" y="1022166190"/>
              </a:cxn>
              <a:cxn ang="0">
                <a:pos x="1190780523" y="1078175912"/>
              </a:cxn>
              <a:cxn ang="0">
                <a:pos x="168111733" y="1078175912"/>
              </a:cxn>
              <a:cxn ang="0">
                <a:pos x="1611057984" y="1022166190"/>
              </a:cxn>
              <a:cxn ang="0">
                <a:pos x="1569029115" y="1022166190"/>
              </a:cxn>
              <a:cxn ang="0">
                <a:pos x="1344882633" y="812133477"/>
              </a:cxn>
              <a:cxn ang="0">
                <a:pos x="1344882633" y="812133477"/>
              </a:cxn>
              <a:cxn ang="0">
                <a:pos x="1288847884" y="756123755"/>
              </a:cxn>
              <a:cxn ang="0">
                <a:pos x="1288847884" y="434071599"/>
              </a:cxn>
              <a:cxn ang="0">
                <a:pos x="1569029115" y="168029164"/>
              </a:cxn>
              <a:cxn ang="0">
                <a:pos x="1611057984" y="168029164"/>
              </a:cxn>
              <a:cxn ang="0">
                <a:pos x="1611057984" y="1022166190"/>
              </a:cxn>
              <a:cxn ang="0">
                <a:pos x="1611057984" y="1022166190"/>
              </a:cxn>
              <a:cxn ang="0">
                <a:pos x="1611057984" y="1022166190"/>
              </a:cxn>
            </a:cxnLst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1" name="稻壳儿小白白(http://dwz.cn/Wu2UP)"/>
          <p:cNvSpPr>
            <a:spLocks noEditPoints="1"/>
          </p:cNvSpPr>
          <p:nvPr/>
        </p:nvSpPr>
        <p:spPr>
          <a:xfrm>
            <a:off x="9578340" y="2845753"/>
            <a:ext cx="458788" cy="346075"/>
          </a:xfrm>
          <a:custGeom>
            <a:avLst/>
            <a:gdLst/>
            <a:ahLst/>
            <a:cxnLst>
              <a:cxn ang="0">
                <a:pos x="1405189314" y="28299155"/>
              </a:cxn>
              <a:cxn ang="0">
                <a:pos x="375646662" y="0"/>
              </a:cxn>
              <a:cxn ang="0">
                <a:pos x="27825679" y="311305748"/>
              </a:cxn>
              <a:cxn ang="0">
                <a:pos x="27825679" y="452809044"/>
              </a:cxn>
              <a:cxn ang="0">
                <a:pos x="848679470" y="1301825061"/>
              </a:cxn>
              <a:cxn ang="0">
                <a:pos x="1683446101" y="452809044"/>
              </a:cxn>
              <a:cxn ang="0">
                <a:pos x="1669533262" y="311305748"/>
              </a:cxn>
              <a:cxn ang="0">
                <a:pos x="1196500454" y="198105367"/>
              </a:cxn>
              <a:cxn ang="0">
                <a:pos x="1293886600" y="113200380"/>
              </a:cxn>
              <a:cxn ang="0">
                <a:pos x="1057372061" y="382055515"/>
              </a:cxn>
              <a:cxn ang="0">
                <a:pos x="1293886600" y="382055515"/>
              </a:cxn>
              <a:cxn ang="0">
                <a:pos x="1015633543" y="353756360"/>
              </a:cxn>
              <a:cxn ang="0">
                <a:pos x="1043459221" y="127351838"/>
              </a:cxn>
              <a:cxn ang="0">
                <a:pos x="973895024" y="382055515"/>
              </a:cxn>
              <a:cxn ang="0">
                <a:pos x="848679470" y="283006593"/>
              </a:cxn>
              <a:cxn ang="0">
                <a:pos x="973895024" y="113200380"/>
              </a:cxn>
              <a:cxn ang="0">
                <a:pos x="737376756" y="113200380"/>
              </a:cxn>
              <a:cxn ang="0">
                <a:pos x="806940952" y="240555980"/>
              </a:cxn>
              <a:cxn ang="0">
                <a:pos x="556509844" y="226404522"/>
              </a:cxn>
              <a:cxn ang="0">
                <a:pos x="806940952" y="240555980"/>
              </a:cxn>
              <a:cxn ang="0">
                <a:pos x="417385180" y="382055515"/>
              </a:cxn>
              <a:cxn ang="0">
                <a:pos x="653899719" y="382055515"/>
              </a:cxn>
              <a:cxn ang="0">
                <a:pos x="514771326" y="198105367"/>
              </a:cxn>
              <a:cxn ang="0">
                <a:pos x="598248362" y="113200380"/>
              </a:cxn>
              <a:cxn ang="0">
                <a:pos x="473032808" y="240555980"/>
              </a:cxn>
              <a:cxn ang="0">
                <a:pos x="111302715" y="382055515"/>
              </a:cxn>
              <a:cxn ang="0">
                <a:pos x="153041233" y="438657586"/>
              </a:cxn>
              <a:cxn ang="0">
                <a:pos x="681725398" y="1004670772"/>
              </a:cxn>
              <a:cxn ang="0">
                <a:pos x="403472341" y="438657586"/>
              </a:cxn>
              <a:cxn ang="0">
                <a:pos x="793028113" y="1103719694"/>
              </a:cxn>
              <a:cxn ang="0">
                <a:pos x="723463916" y="438657586"/>
              </a:cxn>
              <a:cxn ang="0">
                <a:pos x="848679470" y="1117871152"/>
              </a:cxn>
              <a:cxn ang="0">
                <a:pos x="904330828" y="1103719694"/>
              </a:cxn>
              <a:cxn ang="0">
                <a:pos x="1307799439" y="438657586"/>
              </a:cxn>
              <a:cxn ang="0">
                <a:pos x="1029546382" y="1004670772"/>
              </a:cxn>
              <a:cxn ang="0">
                <a:pos x="1558230547" y="438657586"/>
              </a:cxn>
              <a:cxn ang="0">
                <a:pos x="1377363636" y="382055515"/>
              </a:cxn>
              <a:cxn ang="0">
                <a:pos x="1349537957" y="127351838"/>
              </a:cxn>
              <a:cxn ang="0">
                <a:pos x="1377363636" y="382055515"/>
              </a:cxn>
              <a:cxn ang="0">
                <a:pos x="1377363636" y="382055515"/>
              </a:cxn>
            </a:cxnLst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2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10414953" y="27870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3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421303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24" name="稻壳儿小白白(http://dwz.cn/Wu2UP)"/>
          <p:cNvSpPr>
            <a:spLocks noEditPoints="1"/>
          </p:cNvSpPr>
          <p:nvPr/>
        </p:nvSpPr>
        <p:spPr>
          <a:xfrm>
            <a:off x="6901815" y="5023803"/>
            <a:ext cx="461963" cy="461962"/>
          </a:xfrm>
          <a:custGeom>
            <a:avLst/>
            <a:gdLst/>
            <a:ahLst/>
            <a:cxnLst>
              <a:cxn ang="0">
                <a:pos x="1692722571" y="28213484"/>
              </a:cxn>
              <a:cxn ang="0">
                <a:pos x="1622192464" y="0"/>
              </a:cxn>
              <a:cxn ang="0">
                <a:pos x="1608085691" y="0"/>
              </a:cxn>
              <a:cxn ang="0">
                <a:pos x="691194299" y="169269637"/>
              </a:cxn>
              <a:cxn ang="0">
                <a:pos x="606557419" y="268013076"/>
              </a:cxn>
              <a:cxn ang="0">
                <a:pos x="606557419" y="1199005470"/>
              </a:cxn>
              <a:cxn ang="0">
                <a:pos x="394967098" y="1142582258"/>
              </a:cxn>
              <a:cxn ang="0">
                <a:pos x="253906883" y="1156689000"/>
              </a:cxn>
              <a:cxn ang="0">
                <a:pos x="28213545" y="1354172121"/>
              </a:cxn>
              <a:cxn ang="0">
                <a:pos x="28213545" y="1551655242"/>
              </a:cxn>
              <a:cxn ang="0">
                <a:pos x="324436990" y="1735031621"/>
              </a:cxn>
              <a:cxn ang="0">
                <a:pos x="451390432" y="1706818137"/>
              </a:cxn>
              <a:cxn ang="0">
                <a:pos x="677087526" y="1523441758"/>
              </a:cxn>
              <a:cxn ang="0">
                <a:pos x="705301071" y="1410595333"/>
              </a:cxn>
              <a:cxn ang="0">
                <a:pos x="705301071" y="1410595333"/>
              </a:cxn>
              <a:cxn ang="0">
                <a:pos x="705301071" y="536026152"/>
              </a:cxn>
              <a:cxn ang="0">
                <a:pos x="733510861" y="536026152"/>
              </a:cxn>
              <a:cxn ang="0">
                <a:pos x="1622192464" y="380859501"/>
              </a:cxn>
              <a:cxn ang="0">
                <a:pos x="1622192464" y="1043838819"/>
              </a:cxn>
              <a:cxn ang="0">
                <a:pos x="1424705159" y="973308865"/>
              </a:cxn>
              <a:cxn ang="0">
                <a:pos x="1283648701" y="1001522349"/>
              </a:cxn>
              <a:cxn ang="0">
                <a:pos x="1057951607" y="1184898728"/>
              </a:cxn>
              <a:cxn ang="0">
                <a:pos x="1043844834" y="1382381849"/>
              </a:cxn>
              <a:cxn ang="0">
                <a:pos x="1354175052" y="1565761984"/>
              </a:cxn>
              <a:cxn ang="0">
                <a:pos x="1481132250" y="1551655242"/>
              </a:cxn>
              <a:cxn ang="0">
                <a:pos x="1706825588" y="1354172121"/>
              </a:cxn>
              <a:cxn ang="0">
                <a:pos x="1735039133" y="1241321940"/>
              </a:cxn>
              <a:cxn ang="0">
                <a:pos x="1735039133" y="1241321940"/>
              </a:cxn>
              <a:cxn ang="0">
                <a:pos x="1735039133" y="112846425"/>
              </a:cxn>
              <a:cxn ang="0">
                <a:pos x="1692722571" y="28213484"/>
              </a:cxn>
              <a:cxn ang="0">
                <a:pos x="423180643" y="1608078455"/>
              </a:cxn>
              <a:cxn ang="0">
                <a:pos x="126953442" y="1509335016"/>
              </a:cxn>
              <a:cxn ang="0">
                <a:pos x="296227201" y="1255428682"/>
              </a:cxn>
              <a:cxn ang="0">
                <a:pos x="592450646" y="1354172121"/>
              </a:cxn>
              <a:cxn ang="0">
                <a:pos x="423180643" y="1608078455"/>
              </a:cxn>
              <a:cxn ang="0">
                <a:pos x="1622192464" y="268013076"/>
              </a:cxn>
              <a:cxn ang="0">
                <a:pos x="705301071" y="437282713"/>
              </a:cxn>
              <a:cxn ang="0">
                <a:pos x="705301071" y="268013076"/>
              </a:cxn>
              <a:cxn ang="0">
                <a:pos x="1622192464" y="112846425"/>
              </a:cxn>
              <a:cxn ang="0">
                <a:pos x="1622192464" y="268013076"/>
              </a:cxn>
              <a:cxn ang="0">
                <a:pos x="1452918705" y="1438805062"/>
              </a:cxn>
              <a:cxn ang="0">
                <a:pos x="1142588487" y="1354172121"/>
              </a:cxn>
              <a:cxn ang="0">
                <a:pos x="1311858490" y="1100265787"/>
              </a:cxn>
              <a:cxn ang="0">
                <a:pos x="1622192464" y="1199005470"/>
              </a:cxn>
              <a:cxn ang="0">
                <a:pos x="1452918705" y="1438805062"/>
              </a:cxn>
              <a:cxn ang="0">
                <a:pos x="1452918705" y="1438805062"/>
              </a:cxn>
              <a:cxn ang="0">
                <a:pos x="1452918705" y="1438805062"/>
              </a:cxn>
            </a:cxnLst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5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3698240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6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5312728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7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1313815" y="3860165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8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2161540" y="38538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9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3015615" y="3920490"/>
            <a:ext cx="45720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0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3861753" y="3864928"/>
            <a:ext cx="46355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1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514340" y="3860165"/>
            <a:ext cx="4032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2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6300153" y="3896678"/>
            <a:ext cx="4572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3" name="稻壳儿小白白(http://dwz.cn/Wu2UP)"/>
          <p:cNvSpPr>
            <a:spLocks noEditPoints="1"/>
          </p:cNvSpPr>
          <p:nvPr/>
        </p:nvSpPr>
        <p:spPr>
          <a:xfrm>
            <a:off x="7147878" y="3872865"/>
            <a:ext cx="460375" cy="433388"/>
          </a:xfrm>
          <a:custGeom>
            <a:avLst/>
            <a:gdLst/>
            <a:ahLst/>
            <a:cxnLst>
              <a:cxn ang="0">
                <a:pos x="1555019492" y="0"/>
              </a:cxn>
              <a:cxn ang="0">
                <a:pos x="168111733" y="0"/>
              </a:cxn>
              <a:cxn ang="0">
                <a:pos x="0" y="170427005"/>
              </a:cxn>
              <a:cxn ang="0">
                <a:pos x="0" y="1249800546"/>
              </a:cxn>
              <a:cxn ang="0">
                <a:pos x="168111733" y="1420227550"/>
              </a:cxn>
              <a:cxn ang="0">
                <a:pos x="700458691" y="1420227550"/>
              </a:cxn>
              <a:cxn ang="0">
                <a:pos x="700458691" y="1477035296"/>
              </a:cxn>
              <a:cxn ang="0">
                <a:pos x="364238968" y="1533846810"/>
              </a:cxn>
              <a:cxn ang="0">
                <a:pos x="322210100" y="1576454503"/>
              </a:cxn>
              <a:cxn ang="0">
                <a:pos x="378248591" y="1633262248"/>
              </a:cxn>
              <a:cxn ang="0">
                <a:pos x="1344882633" y="1633262248"/>
              </a:cxn>
              <a:cxn ang="0">
                <a:pos x="1400921125" y="1576454503"/>
              </a:cxn>
              <a:cxn ang="0">
                <a:pos x="1358892256" y="1533846810"/>
              </a:cxn>
              <a:cxn ang="0">
                <a:pos x="1022672534" y="1477035296"/>
              </a:cxn>
              <a:cxn ang="0">
                <a:pos x="1022672534" y="1420227550"/>
              </a:cxn>
              <a:cxn ang="0">
                <a:pos x="1555019492" y="1420227550"/>
              </a:cxn>
              <a:cxn ang="0">
                <a:pos x="1723131225" y="1249800546"/>
              </a:cxn>
              <a:cxn ang="0">
                <a:pos x="1723131225" y="170427005"/>
              </a:cxn>
              <a:cxn ang="0">
                <a:pos x="1555019492" y="0"/>
              </a:cxn>
              <a:cxn ang="0">
                <a:pos x="1611057984" y="1249800546"/>
              </a:cxn>
              <a:cxn ang="0">
                <a:pos x="1555019492" y="1306608291"/>
              </a:cxn>
              <a:cxn ang="0">
                <a:pos x="168111733" y="1306608291"/>
              </a:cxn>
              <a:cxn ang="0">
                <a:pos x="112073241" y="1249800546"/>
              </a:cxn>
              <a:cxn ang="0">
                <a:pos x="112073241" y="170427005"/>
              </a:cxn>
              <a:cxn ang="0">
                <a:pos x="168111733" y="113619259"/>
              </a:cxn>
              <a:cxn ang="0">
                <a:pos x="1555019492" y="113619259"/>
              </a:cxn>
              <a:cxn ang="0">
                <a:pos x="1611057984" y="170427005"/>
              </a:cxn>
              <a:cxn ang="0">
                <a:pos x="1611057984" y="1249800546"/>
              </a:cxn>
              <a:cxn ang="0">
                <a:pos x="1456955874" y="213034698"/>
              </a:cxn>
              <a:cxn ang="0">
                <a:pos x="266175351" y="213034698"/>
              </a:cxn>
              <a:cxn ang="0">
                <a:pos x="224146482" y="269842443"/>
              </a:cxn>
              <a:cxn ang="0">
                <a:pos x="224146482" y="1036765848"/>
              </a:cxn>
              <a:cxn ang="0">
                <a:pos x="266175351" y="1093577362"/>
              </a:cxn>
              <a:cxn ang="0">
                <a:pos x="1456955874" y="1093577362"/>
              </a:cxn>
              <a:cxn ang="0">
                <a:pos x="1512994366" y="1036765848"/>
              </a:cxn>
              <a:cxn ang="0">
                <a:pos x="1512994366" y="269842443"/>
              </a:cxn>
              <a:cxn ang="0">
                <a:pos x="1456955874" y="213034698"/>
              </a:cxn>
              <a:cxn ang="0">
                <a:pos x="1456955874" y="1036765848"/>
              </a:cxn>
              <a:cxn ang="0">
                <a:pos x="266175351" y="1036765848"/>
              </a:cxn>
              <a:cxn ang="0">
                <a:pos x="266175351" y="269842443"/>
              </a:cxn>
              <a:cxn ang="0">
                <a:pos x="1456955874" y="269842443"/>
              </a:cxn>
              <a:cxn ang="0">
                <a:pos x="1456955874" y="1036765848"/>
              </a:cxn>
              <a:cxn ang="0">
                <a:pos x="1456955874" y="1036765848"/>
              </a:cxn>
              <a:cxn ang="0">
                <a:pos x="1456955874" y="1036765848"/>
              </a:cxn>
            </a:cxnLst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4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7995603" y="3871278"/>
            <a:ext cx="46355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5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8843328" y="3860165"/>
            <a:ext cx="34131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6" name="稻壳儿小白白(http://dwz.cn/Wu2UP)"/>
          <p:cNvSpPr>
            <a:spLocks noEditPoints="1"/>
          </p:cNvSpPr>
          <p:nvPr/>
        </p:nvSpPr>
        <p:spPr>
          <a:xfrm>
            <a:off x="9573578" y="3937953"/>
            <a:ext cx="458787" cy="303212"/>
          </a:xfrm>
          <a:custGeom>
            <a:avLst/>
            <a:gdLst/>
            <a:ahLst/>
            <a:cxnLst>
              <a:cxn ang="0">
                <a:pos x="1488659376" y="0"/>
              </a:cxn>
              <a:cxn ang="0">
                <a:pos x="208692135" y="0"/>
              </a:cxn>
              <a:cxn ang="0">
                <a:pos x="0" y="224204686"/>
              </a:cxn>
              <a:cxn ang="0">
                <a:pos x="0" y="910826388"/>
              </a:cxn>
              <a:cxn ang="0">
                <a:pos x="208692135" y="1135031073"/>
              </a:cxn>
              <a:cxn ang="0">
                <a:pos x="1488659376" y="1135031073"/>
              </a:cxn>
              <a:cxn ang="0">
                <a:pos x="1711264320" y="910826388"/>
              </a:cxn>
              <a:cxn ang="0">
                <a:pos x="1711264320" y="224204686"/>
              </a:cxn>
              <a:cxn ang="0">
                <a:pos x="1488659376" y="0"/>
              </a:cxn>
              <a:cxn ang="0">
                <a:pos x="111302472" y="280253985"/>
              </a:cxn>
              <a:cxn ang="0">
                <a:pos x="473031777" y="574523103"/>
              </a:cxn>
              <a:cxn ang="0">
                <a:pos x="111302472" y="854777088"/>
              </a:cxn>
              <a:cxn ang="0">
                <a:pos x="111302472" y="280253985"/>
              </a:cxn>
              <a:cxn ang="0">
                <a:pos x="1599961848" y="910826388"/>
              </a:cxn>
              <a:cxn ang="0">
                <a:pos x="1488659376" y="1022928731"/>
              </a:cxn>
              <a:cxn ang="0">
                <a:pos x="208692135" y="1022928731"/>
              </a:cxn>
              <a:cxn ang="0">
                <a:pos x="111302472" y="910826388"/>
              </a:cxn>
              <a:cxn ang="0">
                <a:pos x="528683013" y="602545881"/>
              </a:cxn>
              <a:cxn ang="0">
                <a:pos x="751287957" y="784712656"/>
              </a:cxn>
              <a:cxn ang="0">
                <a:pos x="848677621" y="812739178"/>
              </a:cxn>
              <a:cxn ang="0">
                <a:pos x="946063554" y="784712656"/>
              </a:cxn>
              <a:cxn ang="0">
                <a:pos x="1182581307" y="602545881"/>
              </a:cxn>
              <a:cxn ang="0">
                <a:pos x="1599961848" y="910826388"/>
              </a:cxn>
              <a:cxn ang="0">
                <a:pos x="1599961848" y="854777088"/>
              </a:cxn>
              <a:cxn ang="0">
                <a:pos x="1224319734" y="574523103"/>
              </a:cxn>
              <a:cxn ang="0">
                <a:pos x="1599961848" y="280253985"/>
              </a:cxn>
              <a:cxn ang="0">
                <a:pos x="1599961848" y="854777088"/>
              </a:cxn>
              <a:cxn ang="0">
                <a:pos x="918237936" y="728663356"/>
              </a:cxn>
              <a:cxn ang="0">
                <a:pos x="848677621" y="756686134"/>
              </a:cxn>
              <a:cxn ang="0">
                <a:pos x="793026384" y="728663356"/>
              </a:cxn>
              <a:cxn ang="0">
                <a:pos x="570421440" y="574523103"/>
              </a:cxn>
              <a:cxn ang="0">
                <a:pos x="528683013" y="532485192"/>
              </a:cxn>
              <a:cxn ang="0">
                <a:pos x="111302472" y="224204686"/>
              </a:cxn>
              <a:cxn ang="0">
                <a:pos x="208692135" y="112102343"/>
              </a:cxn>
              <a:cxn ang="0">
                <a:pos x="1488659376" y="112102343"/>
              </a:cxn>
              <a:cxn ang="0">
                <a:pos x="1599961848" y="224204686"/>
              </a:cxn>
              <a:cxn ang="0">
                <a:pos x="918237936" y="728663356"/>
              </a:cxn>
              <a:cxn ang="0">
                <a:pos x="918237936" y="728663356"/>
              </a:cxn>
              <a:cxn ang="0">
                <a:pos x="918237936" y="728663356"/>
              </a:cxn>
            </a:cxnLst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37" name="稻壳儿小白白(http://dwz.cn/Wu2UP)"/>
          <p:cNvSpPr>
            <a:spLocks noEditPoints="1"/>
          </p:cNvSpPr>
          <p:nvPr/>
        </p:nvSpPr>
        <p:spPr>
          <a:xfrm>
            <a:off x="10419715" y="3855403"/>
            <a:ext cx="469900" cy="460375"/>
          </a:xfrm>
          <a:custGeom>
            <a:avLst/>
            <a:gdLst/>
            <a:ahLst/>
            <a:cxnLst>
              <a:cxn ang="0">
                <a:pos x="1251735283" y="0"/>
              </a:cxn>
              <a:cxn ang="0">
                <a:pos x="737131384" y="364238968"/>
              </a:cxn>
              <a:cxn ang="0">
                <a:pos x="737131384" y="364238968"/>
              </a:cxn>
              <a:cxn ang="0">
                <a:pos x="180807078" y="924605173"/>
              </a:cxn>
              <a:cxn ang="0">
                <a:pos x="0" y="1484975120"/>
              </a:cxn>
              <a:cxn ang="0">
                <a:pos x="180807078" y="1723131225"/>
              </a:cxn>
              <a:cxn ang="0">
                <a:pos x="695407248" y="1597048361"/>
              </a:cxn>
              <a:cxn ang="0">
                <a:pos x="1599438907" y="714468314"/>
              </a:cxn>
              <a:cxn ang="0">
                <a:pos x="848396991" y="1274838261"/>
              </a:cxn>
              <a:cxn ang="0">
                <a:pos x="1321276754" y="630414319"/>
              </a:cxn>
              <a:cxn ang="0">
                <a:pos x="1265642086" y="896589670"/>
              </a:cxn>
              <a:cxn ang="0">
                <a:pos x="848396991" y="1316863387"/>
              </a:cxn>
              <a:cxn ang="0">
                <a:pos x="778855521" y="1092716905"/>
              </a:cxn>
              <a:cxn ang="0">
                <a:pos x="598052172" y="924605173"/>
              </a:cxn>
              <a:cxn ang="0">
                <a:pos x="1223917949" y="476312209"/>
              </a:cxn>
              <a:cxn ang="0">
                <a:pos x="778855521" y="1092716905"/>
              </a:cxn>
              <a:cxn ang="0">
                <a:pos x="403338292" y="854560801"/>
              </a:cxn>
              <a:cxn ang="0">
                <a:pos x="1057021403" y="392258214"/>
              </a:cxn>
              <a:cxn ang="0">
                <a:pos x="222531214" y="1611057984"/>
              </a:cxn>
              <a:cxn ang="0">
                <a:pos x="97358805" y="1541009869"/>
              </a:cxn>
              <a:cxn ang="0">
                <a:pos x="166896546" y="1302853764"/>
              </a:cxn>
              <a:cxn ang="0">
                <a:pos x="417245094" y="1555019492"/>
              </a:cxn>
              <a:cxn ang="0">
                <a:pos x="472876033" y="1541009869"/>
              </a:cxn>
              <a:cxn ang="0">
                <a:pos x="180807078" y="1246819015"/>
              </a:cxn>
              <a:cxn ang="0">
                <a:pos x="250348548" y="1008662911"/>
              </a:cxn>
              <a:cxn ang="0">
                <a:pos x="681500445" y="1484975120"/>
              </a:cxn>
              <a:cxn ang="0">
                <a:pos x="472876033" y="1541009869"/>
              </a:cxn>
              <a:cxn ang="0">
                <a:pos x="1432542361" y="728477937"/>
              </a:cxn>
              <a:cxn ang="0">
                <a:pos x="1293459420" y="406267837"/>
              </a:cxn>
              <a:cxn ang="0">
                <a:pos x="1070928206" y="182121356"/>
              </a:cxn>
              <a:cxn ang="0">
                <a:pos x="1488173300" y="224146482"/>
              </a:cxn>
              <a:cxn ang="0">
                <a:pos x="1529897437" y="630414319"/>
              </a:cxn>
              <a:cxn ang="0">
                <a:pos x="1529897437" y="630414319"/>
              </a:cxn>
            </a:cxnLst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8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519478" y="5115878"/>
            <a:ext cx="457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9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6106478" y="5066665"/>
            <a:ext cx="461962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40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313815" y="5060315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41" name="稻壳儿小白白(http://dwz.cn/Wu2UP)"/>
          <p:cNvSpPr>
            <a:spLocks noEditPoints="1"/>
          </p:cNvSpPr>
          <p:nvPr/>
        </p:nvSpPr>
        <p:spPr>
          <a:xfrm>
            <a:off x="2110740" y="5076190"/>
            <a:ext cx="469900" cy="360363"/>
          </a:xfrm>
          <a:custGeom>
            <a:avLst/>
            <a:gdLst/>
            <a:ahLst/>
            <a:cxnLst>
              <a:cxn ang="0">
                <a:pos x="1571621573" y="42271331"/>
              </a:cxn>
              <a:cxn ang="0">
                <a:pos x="166896546" y="42271331"/>
              </a:cxn>
              <a:cxn ang="0">
                <a:pos x="83448273" y="1183634796"/>
              </a:cxn>
              <a:cxn ang="0">
                <a:pos x="514603899" y="1296360847"/>
              </a:cxn>
              <a:cxn ang="0">
                <a:pos x="876214325" y="1352723873"/>
              </a:cxn>
              <a:cxn ang="0">
                <a:pos x="1237824752" y="1296360847"/>
              </a:cxn>
              <a:cxn ang="0">
                <a:pos x="1668980378" y="1183634796"/>
              </a:cxn>
              <a:cxn ang="0">
                <a:pos x="1557714771" y="1155451407"/>
              </a:cxn>
              <a:cxn ang="0">
                <a:pos x="180807078" y="155001135"/>
              </a:cxn>
              <a:cxn ang="0">
                <a:pos x="1557714771" y="1155451407"/>
              </a:cxn>
              <a:cxn ang="0">
                <a:pos x="737131384" y="479091347"/>
              </a:cxn>
              <a:cxn ang="0">
                <a:pos x="514603899" y="521362678"/>
              </a:cxn>
              <a:cxn ang="0">
                <a:pos x="472876033" y="648180424"/>
              </a:cxn>
              <a:cxn ang="0">
                <a:pos x="472876033" y="479091347"/>
              </a:cxn>
              <a:cxn ang="0">
                <a:pos x="737131384" y="422724568"/>
              </a:cxn>
              <a:cxn ang="0">
                <a:pos x="1432542361" y="436816263"/>
              </a:cxn>
              <a:cxn ang="0">
                <a:pos x="1432542361" y="281818881"/>
              </a:cxn>
              <a:cxn ang="0">
                <a:pos x="1432542361" y="436816263"/>
              </a:cxn>
              <a:cxn ang="0">
                <a:pos x="1460355966" y="352273601"/>
              </a:cxn>
              <a:cxn ang="0">
                <a:pos x="1404725027" y="352273601"/>
              </a:cxn>
              <a:cxn ang="0">
                <a:pos x="1571621573" y="845452890"/>
              </a:cxn>
              <a:cxn ang="0">
                <a:pos x="1376907693" y="873632525"/>
              </a:cxn>
              <a:cxn ang="0">
                <a:pos x="1376907693" y="817269500"/>
              </a:cxn>
              <a:cxn ang="0">
                <a:pos x="1571621573" y="845452890"/>
              </a:cxn>
              <a:cxn ang="0">
                <a:pos x="1543807968" y="704543449"/>
              </a:cxn>
              <a:cxn ang="0">
                <a:pos x="1349090359" y="676363813"/>
              </a:cxn>
              <a:cxn ang="0">
                <a:pos x="1543807968" y="648180424"/>
              </a:cxn>
              <a:cxn ang="0">
                <a:pos x="1515990634" y="1000450271"/>
              </a:cxn>
              <a:cxn ang="0">
                <a:pos x="1335183556" y="1028633661"/>
              </a:cxn>
              <a:cxn ang="0">
                <a:pos x="1335183556" y="972270635"/>
              </a:cxn>
              <a:cxn ang="0">
                <a:pos x="1515990634" y="1000450271"/>
              </a:cxn>
              <a:cxn ang="0">
                <a:pos x="764948718" y="211364161"/>
              </a:cxn>
              <a:cxn ang="0">
                <a:pos x="292072685" y="295906822"/>
              </a:cxn>
              <a:cxn ang="0">
                <a:pos x="333796821" y="1042725356"/>
              </a:cxn>
              <a:cxn ang="0">
                <a:pos x="1210011147" y="1042725356"/>
              </a:cxn>
              <a:cxn ang="0">
                <a:pos x="1237824752" y="295906822"/>
              </a:cxn>
              <a:cxn ang="0">
                <a:pos x="1196100615" y="986362330"/>
              </a:cxn>
              <a:cxn ang="0">
                <a:pos x="347703624" y="309998517"/>
              </a:cxn>
              <a:cxn ang="0">
                <a:pos x="1196100615" y="986362330"/>
              </a:cxn>
              <a:cxn ang="0">
                <a:pos x="1196100615" y="986362330"/>
              </a:cxn>
            </a:cxnLst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42" name="稻壳儿小白白(http://dwz.cn/Wu2UP)"/>
          <p:cNvSpPr>
            <a:spLocks noEditPoints="1"/>
          </p:cNvSpPr>
          <p:nvPr/>
        </p:nvSpPr>
        <p:spPr>
          <a:xfrm>
            <a:off x="2917190" y="5036503"/>
            <a:ext cx="441325" cy="446087"/>
          </a:xfrm>
          <a:custGeom>
            <a:avLst/>
            <a:gdLst/>
            <a:ahLst/>
            <a:cxnLst>
              <a:cxn ang="0">
                <a:pos x="0" y="829080804"/>
              </a:cxn>
              <a:cxn ang="0">
                <a:pos x="1650574200" y="829080804"/>
              </a:cxn>
              <a:cxn ang="0">
                <a:pos x="1552659891" y="800977323"/>
              </a:cxn>
              <a:cxn ang="0">
                <a:pos x="1160998914" y="463724305"/>
              </a:cxn>
              <a:cxn ang="0">
                <a:pos x="1552659891" y="800977323"/>
              </a:cxn>
              <a:cxn ang="0">
                <a:pos x="573505578" y="1278751495"/>
              </a:cxn>
              <a:cxn ang="0">
                <a:pos x="797309713" y="1559797551"/>
              </a:cxn>
              <a:cxn ang="0">
                <a:pos x="853264487" y="112417673"/>
              </a:cxn>
              <a:cxn ang="0">
                <a:pos x="853264487" y="477774172"/>
              </a:cxn>
              <a:cxn ang="0">
                <a:pos x="853264487" y="112417673"/>
              </a:cxn>
              <a:cxn ang="0">
                <a:pos x="1328852015" y="309149537"/>
              </a:cxn>
              <a:cxn ang="0">
                <a:pos x="937191038" y="112417673"/>
              </a:cxn>
              <a:cxn ang="0">
                <a:pos x="797309713" y="477774172"/>
              </a:cxn>
              <a:cxn ang="0">
                <a:pos x="797309713" y="112417673"/>
              </a:cxn>
              <a:cxn ang="0">
                <a:pos x="503566785" y="421567210"/>
              </a:cxn>
              <a:cxn ang="0">
                <a:pos x="699395404" y="112417673"/>
              </a:cxn>
              <a:cxn ang="0">
                <a:pos x="531542302" y="491827786"/>
              </a:cxn>
              <a:cxn ang="0">
                <a:pos x="797309713" y="800977323"/>
              </a:cxn>
              <a:cxn ang="0">
                <a:pos x="531542302" y="491827786"/>
              </a:cxn>
              <a:cxn ang="0">
                <a:pos x="797309713" y="1180387437"/>
              </a:cxn>
              <a:cxn ang="0">
                <a:pos x="475587528" y="857184285"/>
              </a:cxn>
              <a:cxn ang="0">
                <a:pos x="699395404" y="1545743936"/>
              </a:cxn>
              <a:cxn ang="0">
                <a:pos x="531542302" y="1292805110"/>
              </a:cxn>
              <a:cxn ang="0">
                <a:pos x="853264487" y="1559797551"/>
              </a:cxn>
              <a:cxn ang="0">
                <a:pos x="1077068623" y="1278751495"/>
              </a:cxn>
              <a:cxn ang="0">
                <a:pos x="853264487" y="1559797551"/>
              </a:cxn>
              <a:cxn ang="0">
                <a:pos x="1300876498" y="1391169167"/>
              </a:cxn>
              <a:cxn ang="0">
                <a:pos x="1119031898" y="1292805110"/>
              </a:cxn>
              <a:cxn ang="0">
                <a:pos x="853264487" y="1180387437"/>
              </a:cxn>
              <a:cxn ang="0">
                <a:pos x="1174986672" y="857184285"/>
              </a:cxn>
              <a:cxn ang="0">
                <a:pos x="853264487" y="800977323"/>
              </a:cxn>
              <a:cxn ang="0">
                <a:pos x="1119031898" y="491827786"/>
              </a:cxn>
              <a:cxn ang="0">
                <a:pos x="853264487" y="800977323"/>
              </a:cxn>
              <a:cxn ang="0">
                <a:pos x="489575287" y="463724305"/>
              </a:cxn>
              <a:cxn ang="0">
                <a:pos x="97914309" y="800977323"/>
              </a:cxn>
              <a:cxn ang="0">
                <a:pos x="97914309" y="857184285"/>
              </a:cxn>
              <a:cxn ang="0">
                <a:pos x="503566785" y="1250648014"/>
              </a:cxn>
              <a:cxn ang="0">
                <a:pos x="97914309" y="857184285"/>
              </a:cxn>
              <a:cxn ang="0">
                <a:pos x="1147007415" y="1250648014"/>
              </a:cxn>
              <a:cxn ang="0">
                <a:pos x="1552659891" y="857184285"/>
              </a:cxn>
              <a:cxn ang="0">
                <a:pos x="1328852015" y="1349015820"/>
              </a:cxn>
            </a:cxnLst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稻壳儿小白白(http://dwz.cn/Wu2UP)"/>
          <p:cNvSpPr>
            <a:spLocks noEditPoints="1"/>
          </p:cNvSpPr>
          <p:nvPr/>
        </p:nvSpPr>
        <p:spPr>
          <a:xfrm>
            <a:off x="1368108" y="1397953"/>
            <a:ext cx="363537" cy="255587"/>
          </a:xfrm>
          <a:custGeom>
            <a:avLst/>
            <a:gdLst/>
            <a:ahLst/>
            <a:cxnLst>
              <a:cxn ang="0">
                <a:pos x="2147483647" y="1221443547"/>
              </a:cxn>
              <a:cxn ang="0">
                <a:pos x="1994168749" y="1719071436"/>
              </a:cxn>
              <a:cxn ang="0">
                <a:pos x="1948847803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53222924" y="1719071436"/>
              </a:cxn>
              <a:cxn ang="0">
                <a:pos x="0" y="1221443547"/>
              </a:cxn>
              <a:cxn ang="0">
                <a:pos x="226611462" y="814300182"/>
              </a:cxn>
              <a:cxn ang="0">
                <a:pos x="226611462" y="723822384"/>
              </a:cxn>
              <a:cxn ang="0">
                <a:pos x="543864816" y="361911192"/>
              </a:cxn>
              <a:cxn ang="0">
                <a:pos x="770476279" y="452388990"/>
              </a:cxn>
              <a:cxn ang="0">
                <a:pos x="1404982987" y="0"/>
              </a:cxn>
              <a:cxn ang="0">
                <a:pos x="2147483647" y="769061283"/>
              </a:cxn>
              <a:cxn ang="0">
                <a:pos x="2147483647" y="814300182"/>
              </a:cxn>
              <a:cxn ang="0">
                <a:pos x="2147483647" y="1221443547"/>
              </a:cxn>
              <a:cxn ang="0">
                <a:pos x="906439117" y="1447638042"/>
              </a:cxn>
              <a:cxn ang="0">
                <a:pos x="1178371525" y="1311921345"/>
              </a:cxn>
              <a:cxn ang="0">
                <a:pos x="1087729633" y="1176204648"/>
              </a:cxn>
              <a:cxn ang="0">
                <a:pos x="906439117" y="1266682446"/>
              </a:cxn>
              <a:cxn ang="0">
                <a:pos x="725155333" y="1130965749"/>
              </a:cxn>
              <a:cxn ang="0">
                <a:pos x="906439117" y="950010153"/>
              </a:cxn>
              <a:cxn ang="0">
                <a:pos x="1631594449" y="1447638042"/>
              </a:cxn>
              <a:cxn ang="0">
                <a:pos x="1948847803" y="1130965749"/>
              </a:cxn>
              <a:cxn ang="0">
                <a:pos x="1631594449" y="814300182"/>
              </a:cxn>
              <a:cxn ang="0">
                <a:pos x="1314341095" y="904771254"/>
              </a:cxn>
              <a:cxn ang="0">
                <a:pos x="1450303933" y="1040487951"/>
              </a:cxn>
              <a:cxn ang="0">
                <a:pos x="1586273503" y="950010153"/>
              </a:cxn>
              <a:cxn ang="0">
                <a:pos x="1767564019" y="1130965749"/>
              </a:cxn>
              <a:cxn ang="0">
                <a:pos x="1586273503" y="1266682446"/>
              </a:cxn>
              <a:cxn ang="0">
                <a:pos x="906439117" y="814300182"/>
              </a:cxn>
              <a:cxn ang="0">
                <a:pos x="543864816" y="1130965749"/>
              </a:cxn>
              <a:cxn ang="0">
                <a:pos x="906439117" y="1447638042"/>
              </a:cxn>
            </a:cxnLst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3" name="稻壳儿小白白(http://dwz.cn/Wu2UP)"/>
          <p:cNvSpPr>
            <a:spLocks noEditPoints="1"/>
          </p:cNvSpPr>
          <p:nvPr/>
        </p:nvSpPr>
        <p:spPr>
          <a:xfrm>
            <a:off x="1387158" y="1896428"/>
            <a:ext cx="304800" cy="285750"/>
          </a:xfrm>
          <a:custGeom>
            <a:avLst/>
            <a:gdLst/>
            <a:ahLst/>
            <a:cxnLst>
              <a:cxn ang="0">
                <a:pos x="1926877867" y="1413140076"/>
              </a:cxn>
              <a:cxn ang="0">
                <a:pos x="1789243733" y="1280658401"/>
              </a:cxn>
              <a:cxn ang="0">
                <a:pos x="1651609600" y="1413140076"/>
              </a:cxn>
              <a:cxn ang="0">
                <a:pos x="1926877867" y="1633945081"/>
              </a:cxn>
              <a:cxn ang="0">
                <a:pos x="1972753653" y="1722268413"/>
              </a:cxn>
              <a:cxn ang="0">
                <a:pos x="1789243733" y="1898908430"/>
              </a:cxn>
              <a:cxn ang="0">
                <a:pos x="1743367947" y="1854750087"/>
              </a:cxn>
              <a:cxn ang="0">
                <a:pos x="917563147" y="1059853395"/>
              </a:cxn>
              <a:cxn ang="0">
                <a:pos x="458778187" y="1192335070"/>
              </a:cxn>
              <a:cxn ang="0">
                <a:pos x="0" y="750731703"/>
              </a:cxn>
              <a:cxn ang="0">
                <a:pos x="825804800" y="0"/>
              </a:cxn>
              <a:cxn ang="0">
                <a:pos x="1238707200" y="441603366"/>
              </a:cxn>
              <a:cxn ang="0">
                <a:pos x="1101073067" y="883213378"/>
              </a:cxn>
              <a:cxn ang="0">
                <a:pos x="1513975467" y="1280658401"/>
              </a:cxn>
              <a:cxn ang="0">
                <a:pos x="1651609600" y="1148176727"/>
              </a:cxn>
              <a:cxn ang="0">
                <a:pos x="1513975467" y="1015695052"/>
              </a:cxn>
              <a:cxn ang="0">
                <a:pos x="1651609600" y="883213378"/>
              </a:cxn>
              <a:cxn ang="0">
                <a:pos x="1697485387" y="883213378"/>
              </a:cxn>
              <a:cxn ang="0">
                <a:pos x="2064512000" y="1280658401"/>
              </a:cxn>
              <a:cxn ang="0">
                <a:pos x="1926877867" y="1413140076"/>
              </a:cxn>
              <a:cxn ang="0">
                <a:pos x="779929013" y="220805006"/>
              </a:cxn>
              <a:cxn ang="0">
                <a:pos x="550536533" y="441603366"/>
              </a:cxn>
              <a:cxn ang="0">
                <a:pos x="550536533" y="529926698"/>
              </a:cxn>
              <a:cxn ang="0">
                <a:pos x="458778187" y="529926698"/>
              </a:cxn>
              <a:cxn ang="0">
                <a:pos x="229392480" y="750731703"/>
              </a:cxn>
              <a:cxn ang="0">
                <a:pos x="458778187" y="971536709"/>
              </a:cxn>
              <a:cxn ang="0">
                <a:pos x="688170667" y="750731703"/>
              </a:cxn>
              <a:cxn ang="0">
                <a:pos x="688170667" y="662408372"/>
              </a:cxn>
              <a:cxn ang="0">
                <a:pos x="779929013" y="662408372"/>
              </a:cxn>
              <a:cxn ang="0">
                <a:pos x="1009314720" y="441603366"/>
              </a:cxn>
              <a:cxn ang="0">
                <a:pos x="779929013" y="220805006"/>
              </a:cxn>
            </a:cxnLst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4" name="稻壳儿小白白(http://dwz.cn/Wu2UP)"/>
          <p:cNvSpPr>
            <a:spLocks noEditPoints="1"/>
          </p:cNvSpPr>
          <p:nvPr/>
        </p:nvSpPr>
        <p:spPr>
          <a:xfrm>
            <a:off x="1376045" y="2431415"/>
            <a:ext cx="349250" cy="209550"/>
          </a:xfrm>
          <a:custGeom>
            <a:avLst/>
            <a:gdLst/>
            <a:ahLst/>
            <a:cxnLst>
              <a:cxn ang="0">
                <a:pos x="180434639" y="1416490403"/>
              </a:cxn>
              <a:cxn ang="0">
                <a:pos x="180434639" y="0"/>
              </a:cxn>
              <a:cxn ang="0">
                <a:pos x="2147483647" y="1279410905"/>
              </a:cxn>
              <a:cxn ang="0">
                <a:pos x="180434639" y="1279410905"/>
              </a:cxn>
              <a:cxn ang="0">
                <a:pos x="496203654" y="456933915"/>
              </a:cxn>
              <a:cxn ang="0">
                <a:pos x="315762298" y="456933915"/>
              </a:cxn>
              <a:cxn ang="0">
                <a:pos x="451089957" y="319854416"/>
              </a:cxn>
              <a:cxn ang="0">
                <a:pos x="631531313" y="776788331"/>
              </a:cxn>
              <a:cxn ang="0">
                <a:pos x="315762298" y="776788331"/>
              </a:cxn>
              <a:cxn ang="0">
                <a:pos x="631531313" y="639702073"/>
              </a:cxn>
              <a:cxn ang="0">
                <a:pos x="496203654" y="1096635987"/>
              </a:cxn>
              <a:cxn ang="0">
                <a:pos x="315762298" y="1096635987"/>
              </a:cxn>
              <a:cxn ang="0">
                <a:pos x="451089957" y="959556489"/>
              </a:cxn>
              <a:cxn ang="0">
                <a:pos x="766858971" y="456933915"/>
              </a:cxn>
              <a:cxn ang="0">
                <a:pos x="631531313" y="456933915"/>
              </a:cxn>
              <a:cxn ang="0">
                <a:pos x="766858971" y="319854416"/>
              </a:cxn>
              <a:cxn ang="0">
                <a:pos x="1714152582" y="1096635987"/>
              </a:cxn>
              <a:cxn ang="0">
                <a:pos x="631531313" y="1096635987"/>
              </a:cxn>
              <a:cxn ang="0">
                <a:pos x="1714152582" y="959556489"/>
              </a:cxn>
              <a:cxn ang="0">
                <a:pos x="947293611" y="776788331"/>
              </a:cxn>
              <a:cxn ang="0">
                <a:pos x="766858971" y="776788331"/>
              </a:cxn>
              <a:cxn ang="0">
                <a:pos x="902186630" y="639702073"/>
              </a:cxn>
              <a:cxn ang="0">
                <a:pos x="1082621269" y="456933915"/>
              </a:cxn>
              <a:cxn ang="0">
                <a:pos x="947293611" y="456933915"/>
              </a:cxn>
              <a:cxn ang="0">
                <a:pos x="1082621269" y="319854416"/>
              </a:cxn>
              <a:cxn ang="0">
                <a:pos x="1263062625" y="776788331"/>
              </a:cxn>
              <a:cxn ang="0">
                <a:pos x="1082621269" y="776788331"/>
              </a:cxn>
              <a:cxn ang="0">
                <a:pos x="1217948928" y="639702073"/>
              </a:cxn>
              <a:cxn ang="0">
                <a:pos x="1398390284" y="456933915"/>
              </a:cxn>
              <a:cxn ang="0">
                <a:pos x="1263062625" y="456933915"/>
              </a:cxn>
              <a:cxn ang="0">
                <a:pos x="1398390284" y="319854416"/>
              </a:cxn>
              <a:cxn ang="0">
                <a:pos x="1578824923" y="776788331"/>
              </a:cxn>
              <a:cxn ang="0">
                <a:pos x="1398390284" y="776788331"/>
              </a:cxn>
              <a:cxn ang="0">
                <a:pos x="1533717942" y="639702073"/>
              </a:cxn>
              <a:cxn ang="0">
                <a:pos x="1714152582" y="456933915"/>
              </a:cxn>
              <a:cxn ang="0">
                <a:pos x="1578824923" y="456933915"/>
              </a:cxn>
              <a:cxn ang="0">
                <a:pos x="1714152582" y="319854416"/>
              </a:cxn>
              <a:cxn ang="0">
                <a:pos x="2029921596" y="776788331"/>
              </a:cxn>
              <a:cxn ang="0">
                <a:pos x="1714152582" y="776788331"/>
              </a:cxn>
              <a:cxn ang="0">
                <a:pos x="1849480240" y="639702073"/>
              </a:cxn>
              <a:cxn ang="0">
                <a:pos x="1984807899" y="319854416"/>
              </a:cxn>
              <a:cxn ang="0">
                <a:pos x="2029921596" y="1096635987"/>
              </a:cxn>
              <a:cxn ang="0">
                <a:pos x="1849480240" y="1096635987"/>
              </a:cxn>
              <a:cxn ang="0">
                <a:pos x="1984807899" y="959556489"/>
              </a:cxn>
            </a:cxnLst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5" name="稻壳儿小白白(http://dwz.cn/Wu2UP)"/>
          <p:cNvSpPr>
            <a:spLocks noEditPoints="1"/>
          </p:cNvSpPr>
          <p:nvPr/>
        </p:nvSpPr>
        <p:spPr>
          <a:xfrm>
            <a:off x="1387158" y="2880678"/>
            <a:ext cx="323850" cy="255587"/>
          </a:xfrm>
          <a:custGeom>
            <a:avLst/>
            <a:gdLst/>
            <a:ahLst/>
            <a:cxnLst>
              <a:cxn ang="0">
                <a:pos x="2139454303" y="950010153"/>
              </a:cxn>
              <a:cxn ang="0">
                <a:pos x="1684249394" y="1673832537"/>
              </a:cxn>
              <a:cxn ang="0">
                <a:pos x="1456650313" y="1719071436"/>
              </a:cxn>
              <a:cxn ang="0">
                <a:pos x="1229051231" y="950010153"/>
              </a:cxn>
              <a:cxn ang="0">
                <a:pos x="773846322" y="1673832537"/>
              </a:cxn>
              <a:cxn ang="0">
                <a:pos x="500726075" y="1719071436"/>
              </a:cxn>
              <a:cxn ang="0">
                <a:pos x="273120247" y="950010153"/>
              </a:cxn>
              <a:cxn ang="0">
                <a:pos x="0" y="904771254"/>
              </a:cxn>
              <a:cxn ang="0">
                <a:pos x="45521166" y="769061283"/>
              </a:cxn>
              <a:cxn ang="0">
                <a:pos x="227599081" y="633344586"/>
              </a:cxn>
              <a:cxn ang="0">
                <a:pos x="0" y="588105687"/>
              </a:cxn>
              <a:cxn ang="0">
                <a:pos x="45521166" y="452388990"/>
              </a:cxn>
              <a:cxn ang="0">
                <a:pos x="45521166" y="45238899"/>
              </a:cxn>
              <a:cxn ang="0">
                <a:pos x="91042331" y="0"/>
              </a:cxn>
              <a:cxn ang="0">
                <a:pos x="318641413" y="45238899"/>
              </a:cxn>
              <a:cxn ang="0">
                <a:pos x="864888653" y="452388990"/>
              </a:cxn>
              <a:cxn ang="0">
                <a:pos x="1001445403" y="0"/>
              </a:cxn>
              <a:cxn ang="0">
                <a:pos x="1183530066" y="45238899"/>
              </a:cxn>
              <a:cxn ang="0">
                <a:pos x="1775291725" y="452388990"/>
              </a:cxn>
              <a:cxn ang="0">
                <a:pos x="1911855222" y="0"/>
              </a:cxn>
              <a:cxn ang="0">
                <a:pos x="2093933138" y="0"/>
              </a:cxn>
              <a:cxn ang="0">
                <a:pos x="2002897553" y="452388990"/>
              </a:cxn>
              <a:cxn ang="0">
                <a:pos x="2147483647" y="497627889"/>
              </a:cxn>
              <a:cxn ang="0">
                <a:pos x="2139454303" y="633344586"/>
              </a:cxn>
              <a:cxn ang="0">
                <a:pos x="1911855222" y="769061283"/>
              </a:cxn>
              <a:cxn ang="0">
                <a:pos x="2147483647" y="814300182"/>
              </a:cxn>
              <a:cxn ang="0">
                <a:pos x="819367488" y="633344586"/>
              </a:cxn>
              <a:cxn ang="0">
                <a:pos x="500726075" y="769061283"/>
              </a:cxn>
              <a:cxn ang="0">
                <a:pos x="819367488" y="633344586"/>
              </a:cxn>
              <a:cxn ang="0">
                <a:pos x="546247241" y="950010153"/>
              </a:cxn>
              <a:cxn ang="0">
                <a:pos x="637282825" y="1311921345"/>
              </a:cxn>
              <a:cxn ang="0">
                <a:pos x="728325156" y="950010153"/>
              </a:cxn>
              <a:cxn ang="0">
                <a:pos x="1138008900" y="633344586"/>
              </a:cxn>
              <a:cxn ang="0">
                <a:pos x="1001445403" y="769061283"/>
              </a:cxn>
              <a:cxn ang="0">
                <a:pos x="1729770559" y="633344586"/>
              </a:cxn>
              <a:cxn ang="0">
                <a:pos x="1411129147" y="769061283"/>
              </a:cxn>
              <a:cxn ang="0">
                <a:pos x="1729770559" y="633344586"/>
              </a:cxn>
              <a:cxn ang="0">
                <a:pos x="1456650313" y="950010153"/>
              </a:cxn>
              <a:cxn ang="0">
                <a:pos x="1547692644" y="1311921345"/>
              </a:cxn>
              <a:cxn ang="0">
                <a:pos x="1638734975" y="950010153"/>
              </a:cxn>
            </a:cxnLst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6" name="稻壳儿小白白(http://dwz.cn/Wu2UP)"/>
          <p:cNvSpPr>
            <a:spLocks noEditPoints="1"/>
          </p:cNvSpPr>
          <p:nvPr/>
        </p:nvSpPr>
        <p:spPr>
          <a:xfrm>
            <a:off x="1410970" y="3350578"/>
            <a:ext cx="280988" cy="320675"/>
          </a:xfrm>
          <a:custGeom>
            <a:avLst/>
            <a:gdLst/>
            <a:ahLst/>
            <a:cxnLst>
              <a:cxn ang="0">
                <a:pos x="939931621" y="1606755449"/>
              </a:cxn>
              <a:cxn ang="0">
                <a:pos x="0" y="1874552478"/>
              </a:cxn>
              <a:cxn ang="0">
                <a:pos x="0" y="580214647"/>
              </a:cxn>
              <a:cxn ang="0">
                <a:pos x="44757374" y="535587377"/>
              </a:cxn>
              <a:cxn ang="0">
                <a:pos x="223793562" y="44633952"/>
              </a:cxn>
              <a:cxn ang="0">
                <a:pos x="1656069680" y="0"/>
              </a:cxn>
              <a:cxn ang="0">
                <a:pos x="1700827054" y="535587377"/>
              </a:cxn>
              <a:cxn ang="0">
                <a:pos x="1879863242" y="1874552478"/>
              </a:cxn>
              <a:cxn ang="0">
                <a:pos x="895174246" y="312424299"/>
              </a:cxn>
              <a:cxn ang="0">
                <a:pos x="44757374" y="1829918526"/>
              </a:cxn>
              <a:cxn ang="0">
                <a:pos x="716138059" y="1294331149"/>
              </a:cxn>
              <a:cxn ang="0">
                <a:pos x="537101872" y="1160435976"/>
              </a:cxn>
              <a:cxn ang="0">
                <a:pos x="223793562" y="1472860275"/>
              </a:cxn>
              <a:cxn ang="0">
                <a:pos x="313308310" y="1383599053"/>
              </a:cxn>
              <a:cxn ang="0">
                <a:pos x="581859246" y="892645628"/>
              </a:cxn>
              <a:cxn ang="0">
                <a:pos x="358072375" y="981906850"/>
              </a:cxn>
              <a:cxn ang="0">
                <a:pos x="313308310" y="1026540802"/>
              </a:cxn>
              <a:cxn ang="0">
                <a:pos x="223793562" y="981906850"/>
              </a:cxn>
              <a:cxn ang="0">
                <a:pos x="313308310" y="937272898"/>
              </a:cxn>
              <a:cxn ang="0">
                <a:pos x="537101872" y="848011676"/>
              </a:cxn>
              <a:cxn ang="0">
                <a:pos x="716138059" y="803377724"/>
              </a:cxn>
              <a:cxn ang="0">
                <a:pos x="626623311" y="981906850"/>
              </a:cxn>
              <a:cxn ang="0">
                <a:pos x="626623311" y="1160435976"/>
              </a:cxn>
              <a:cxn ang="0">
                <a:pos x="805652808" y="1294331149"/>
              </a:cxn>
              <a:cxn ang="0">
                <a:pos x="537101872" y="758743773"/>
              </a:cxn>
              <a:cxn ang="0">
                <a:pos x="402829749" y="803377724"/>
              </a:cxn>
              <a:cxn ang="0">
                <a:pos x="358072375" y="714116502"/>
              </a:cxn>
              <a:cxn ang="0">
                <a:pos x="447587123" y="714116502"/>
              </a:cxn>
              <a:cxn ang="0">
                <a:pos x="537101872" y="714116502"/>
              </a:cxn>
              <a:cxn ang="0">
                <a:pos x="1521790867" y="1919179748"/>
              </a:cxn>
              <a:cxn ang="0">
                <a:pos x="1387518744" y="2008447652"/>
              </a:cxn>
              <a:cxn ang="0">
                <a:pos x="939931621" y="2142342826"/>
              </a:cxn>
              <a:cxn ang="0">
                <a:pos x="402829749" y="2008447652"/>
              </a:cxn>
              <a:cxn ang="0">
                <a:pos x="402829749" y="1963813700"/>
              </a:cxn>
              <a:cxn ang="0">
                <a:pos x="895174246" y="2097708874"/>
              </a:cxn>
              <a:cxn ang="0">
                <a:pos x="1387518744" y="1963813700"/>
              </a:cxn>
              <a:cxn ang="0">
                <a:pos x="1521790867" y="1919179748"/>
              </a:cxn>
              <a:cxn ang="0">
                <a:pos x="1656069680" y="44633952"/>
              </a:cxn>
              <a:cxn ang="0">
                <a:pos x="1656069680" y="535587377"/>
              </a:cxn>
              <a:cxn ang="0">
                <a:pos x="1477033493" y="714116502"/>
              </a:cxn>
              <a:cxn ang="0">
                <a:pos x="1074210434" y="1294331149"/>
              </a:cxn>
              <a:cxn ang="0">
                <a:pos x="1253239931" y="1205069927"/>
              </a:cxn>
              <a:cxn ang="0">
                <a:pos x="1566554931" y="1472860275"/>
              </a:cxn>
              <a:cxn ang="0">
                <a:pos x="1477033493" y="1160435976"/>
              </a:cxn>
              <a:cxn ang="0">
                <a:pos x="1387518744" y="892645628"/>
              </a:cxn>
            </a:cxnLst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7" name="稻壳儿小白白(http://dwz.cn/Wu2UP)"/>
          <p:cNvSpPr>
            <a:spLocks noEditPoints="1"/>
          </p:cNvSpPr>
          <p:nvPr/>
        </p:nvSpPr>
        <p:spPr>
          <a:xfrm>
            <a:off x="1376045" y="3895090"/>
            <a:ext cx="349250" cy="227013"/>
          </a:xfrm>
          <a:custGeom>
            <a:avLst/>
            <a:gdLst/>
            <a:ahLst/>
            <a:cxnLst>
              <a:cxn ang="0">
                <a:pos x="2147483647" y="1292832358"/>
              </a:cxn>
              <a:cxn ang="0">
                <a:pos x="2147483647" y="1381988375"/>
              </a:cxn>
              <a:cxn ang="0">
                <a:pos x="2120135558" y="1515732417"/>
              </a:cxn>
              <a:cxn ang="0">
                <a:pos x="225548337" y="1515732417"/>
              </a:cxn>
              <a:cxn ang="0">
                <a:pos x="0" y="1381988375"/>
              </a:cxn>
              <a:cxn ang="0">
                <a:pos x="0" y="1292832358"/>
              </a:cxn>
              <a:cxn ang="0">
                <a:pos x="225548337" y="1292832358"/>
              </a:cxn>
              <a:cxn ang="0">
                <a:pos x="2120135558" y="1292832358"/>
              </a:cxn>
              <a:cxn ang="0">
                <a:pos x="2147483647" y="1292832358"/>
              </a:cxn>
              <a:cxn ang="0">
                <a:pos x="315762298" y="1025350952"/>
              </a:cxn>
              <a:cxn ang="0">
                <a:pos x="315762298" y="178318712"/>
              </a:cxn>
              <a:cxn ang="0">
                <a:pos x="496203654" y="0"/>
              </a:cxn>
              <a:cxn ang="0">
                <a:pos x="1849480240" y="0"/>
              </a:cxn>
              <a:cxn ang="0">
                <a:pos x="2029921596" y="178318712"/>
              </a:cxn>
              <a:cxn ang="0">
                <a:pos x="2029921596" y="1025350952"/>
              </a:cxn>
              <a:cxn ang="0">
                <a:pos x="1849480240" y="1203669664"/>
              </a:cxn>
              <a:cxn ang="0">
                <a:pos x="496203654" y="1203669664"/>
              </a:cxn>
              <a:cxn ang="0">
                <a:pos x="315762298" y="1025350952"/>
              </a:cxn>
              <a:cxn ang="0">
                <a:pos x="496203654" y="1025350952"/>
              </a:cxn>
              <a:cxn ang="0">
                <a:pos x="496203654" y="1069925623"/>
              </a:cxn>
              <a:cxn ang="0">
                <a:pos x="1849480240" y="1069925623"/>
              </a:cxn>
              <a:cxn ang="0">
                <a:pos x="1849480240" y="1025350952"/>
              </a:cxn>
              <a:cxn ang="0">
                <a:pos x="1849480240" y="178318712"/>
              </a:cxn>
              <a:cxn ang="0">
                <a:pos x="1849480240" y="133744041"/>
              </a:cxn>
              <a:cxn ang="0">
                <a:pos x="496203654" y="133744041"/>
              </a:cxn>
              <a:cxn ang="0">
                <a:pos x="496203654" y="178318712"/>
              </a:cxn>
              <a:cxn ang="0">
                <a:pos x="496203654" y="1025350952"/>
              </a:cxn>
              <a:cxn ang="0">
                <a:pos x="1308169606" y="1381988375"/>
              </a:cxn>
              <a:cxn ang="0">
                <a:pos x="1263062625" y="1381988375"/>
              </a:cxn>
              <a:cxn ang="0">
                <a:pos x="1082621269" y="1381988375"/>
              </a:cxn>
              <a:cxn ang="0">
                <a:pos x="1037514288" y="1381988375"/>
              </a:cxn>
              <a:cxn ang="0">
                <a:pos x="1082621269" y="1381988375"/>
              </a:cxn>
              <a:cxn ang="0">
                <a:pos x="1263062625" y="1381988375"/>
              </a:cxn>
              <a:cxn ang="0">
                <a:pos x="1308169606" y="1381988375"/>
              </a:cxn>
            </a:cxnLst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8" name="稻壳儿小白白(http://dwz.cn/Wu2UP)"/>
          <p:cNvSpPr>
            <a:spLocks noEditPoints="1"/>
          </p:cNvSpPr>
          <p:nvPr/>
        </p:nvSpPr>
        <p:spPr>
          <a:xfrm>
            <a:off x="1387158" y="4364990"/>
            <a:ext cx="323850" cy="255588"/>
          </a:xfrm>
          <a:custGeom>
            <a:avLst/>
            <a:gdLst/>
            <a:ahLst/>
            <a:cxnLst>
              <a:cxn ang="0">
                <a:pos x="2139454303" y="678586140"/>
              </a:cxn>
              <a:cxn ang="0">
                <a:pos x="1502171478" y="1492889508"/>
              </a:cxn>
              <a:cxn ang="0">
                <a:pos x="955924238" y="1628606736"/>
              </a:cxn>
              <a:cxn ang="0">
                <a:pos x="637282825" y="1538128584"/>
              </a:cxn>
              <a:cxn ang="0">
                <a:pos x="409683744" y="1447650432"/>
              </a:cxn>
              <a:cxn ang="0">
                <a:pos x="136563497" y="1719084888"/>
              </a:cxn>
              <a:cxn ang="0">
                <a:pos x="0" y="1628606736"/>
              </a:cxn>
              <a:cxn ang="0">
                <a:pos x="0" y="1538128584"/>
              </a:cxn>
              <a:cxn ang="0">
                <a:pos x="227599081" y="1266694128"/>
              </a:cxn>
              <a:cxn ang="0">
                <a:pos x="182084663" y="1176215976"/>
              </a:cxn>
              <a:cxn ang="0">
                <a:pos x="182084663" y="1040498748"/>
              </a:cxn>
              <a:cxn ang="0">
                <a:pos x="864888653" y="271434456"/>
              </a:cxn>
              <a:cxn ang="0">
                <a:pos x="1775291725" y="90478152"/>
              </a:cxn>
              <a:cxn ang="0">
                <a:pos x="2002897553" y="0"/>
              </a:cxn>
              <a:cxn ang="0">
                <a:pos x="2147483647" y="452390760"/>
              </a:cxn>
              <a:cxn ang="0">
                <a:pos x="2139454303" y="678586140"/>
              </a:cxn>
              <a:cxn ang="0">
                <a:pos x="1502171478" y="633347064"/>
              </a:cxn>
              <a:cxn ang="0">
                <a:pos x="500726075" y="1085737824"/>
              </a:cxn>
              <a:cxn ang="0">
                <a:pos x="455204909" y="1176215976"/>
              </a:cxn>
              <a:cxn ang="0">
                <a:pos x="546247241" y="1221455052"/>
              </a:cxn>
              <a:cxn ang="0">
                <a:pos x="591761659" y="1221455052"/>
              </a:cxn>
              <a:cxn ang="0">
                <a:pos x="773846322" y="1040498748"/>
              </a:cxn>
              <a:cxn ang="0">
                <a:pos x="1502171478" y="769064292"/>
              </a:cxn>
              <a:cxn ang="0">
                <a:pos x="1547692644" y="678586140"/>
              </a:cxn>
              <a:cxn ang="0">
                <a:pos x="1502171478" y="633347064"/>
              </a:cxn>
            </a:cxnLst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9" name="稻壳儿小白白(http://dwz.cn/Wu2UP)"/>
          <p:cNvSpPr/>
          <p:nvPr/>
        </p:nvSpPr>
        <p:spPr>
          <a:xfrm>
            <a:off x="1396683" y="4839653"/>
            <a:ext cx="309562" cy="309562"/>
          </a:xfrm>
          <a:custGeom>
            <a:avLst/>
            <a:gdLst/>
            <a:ahLst/>
            <a:cxnLst>
              <a:cxn ang="0">
                <a:pos x="2037940861" y="1947367057"/>
              </a:cxn>
              <a:cxn ang="0">
                <a:pos x="1947367057" y="2083231127"/>
              </a:cxn>
              <a:cxn ang="0">
                <a:pos x="1811502987" y="2083231127"/>
              </a:cxn>
              <a:cxn ang="0">
                <a:pos x="1720929184" y="2083231127"/>
              </a:cxn>
              <a:cxn ang="0">
                <a:pos x="1268053437" y="1630355380"/>
              </a:cxn>
              <a:cxn ang="0">
                <a:pos x="1222763170" y="1494491310"/>
              </a:cxn>
              <a:cxn ang="0">
                <a:pos x="1268053437" y="1403917507"/>
              </a:cxn>
              <a:cxn ang="0">
                <a:pos x="951041760" y="1086905830"/>
              </a:cxn>
              <a:cxn ang="0">
                <a:pos x="815177690" y="1222763170"/>
              </a:cxn>
              <a:cxn ang="0">
                <a:pos x="769887424" y="1268053437"/>
              </a:cxn>
              <a:cxn ang="0">
                <a:pos x="724603887" y="1222763170"/>
              </a:cxn>
              <a:cxn ang="0">
                <a:pos x="815177690" y="1358627240"/>
              </a:cxn>
              <a:cxn ang="0">
                <a:pos x="769887424" y="1449201044"/>
              </a:cxn>
              <a:cxn ang="0">
                <a:pos x="634030083" y="1539781577"/>
              </a:cxn>
              <a:cxn ang="0">
                <a:pos x="543449550" y="1494491310"/>
              </a:cxn>
              <a:cxn ang="0">
                <a:pos x="45290267" y="996325297"/>
              </a:cxn>
              <a:cxn ang="0">
                <a:pos x="0" y="905751494"/>
              </a:cxn>
              <a:cxn ang="0">
                <a:pos x="90573803" y="769887424"/>
              </a:cxn>
              <a:cxn ang="0">
                <a:pos x="181147607" y="724603887"/>
              </a:cxn>
              <a:cxn ang="0">
                <a:pos x="317011677" y="815177690"/>
              </a:cxn>
              <a:cxn ang="0">
                <a:pos x="271728140" y="769887424"/>
              </a:cxn>
              <a:cxn ang="0">
                <a:pos x="317011677" y="724603887"/>
              </a:cxn>
              <a:cxn ang="0">
                <a:pos x="724603887" y="317011677"/>
              </a:cxn>
              <a:cxn ang="0">
                <a:pos x="769887424" y="271728140"/>
              </a:cxn>
              <a:cxn ang="0">
                <a:pos x="815177690" y="317011677"/>
              </a:cxn>
              <a:cxn ang="0">
                <a:pos x="724603887" y="181147607"/>
              </a:cxn>
              <a:cxn ang="0">
                <a:pos x="769887424" y="90573803"/>
              </a:cxn>
              <a:cxn ang="0">
                <a:pos x="905751494" y="0"/>
              </a:cxn>
              <a:cxn ang="0">
                <a:pos x="996325297" y="45290267"/>
              </a:cxn>
              <a:cxn ang="0">
                <a:pos x="1494491310" y="543449550"/>
              </a:cxn>
              <a:cxn ang="0">
                <a:pos x="1539781577" y="634030083"/>
              </a:cxn>
              <a:cxn ang="0">
                <a:pos x="1449201044" y="769887424"/>
              </a:cxn>
              <a:cxn ang="0">
                <a:pos x="1358627240" y="815177690"/>
              </a:cxn>
              <a:cxn ang="0">
                <a:pos x="1222763170" y="724603887"/>
              </a:cxn>
              <a:cxn ang="0">
                <a:pos x="1268053437" y="769887424"/>
              </a:cxn>
              <a:cxn ang="0">
                <a:pos x="1222763170" y="815177690"/>
              </a:cxn>
              <a:cxn ang="0">
                <a:pos x="1086905830" y="951041760"/>
              </a:cxn>
              <a:cxn ang="0">
                <a:pos x="1403917507" y="1268053437"/>
              </a:cxn>
              <a:cxn ang="0">
                <a:pos x="1494491310" y="1222763170"/>
              </a:cxn>
              <a:cxn ang="0">
                <a:pos x="1630355380" y="1268053437"/>
              </a:cxn>
              <a:cxn ang="0">
                <a:pos x="2037940861" y="1720929184"/>
              </a:cxn>
              <a:cxn ang="0">
                <a:pos x="2083231127" y="1811502987"/>
              </a:cxn>
              <a:cxn ang="0">
                <a:pos x="2037940861" y="1947367057"/>
              </a:cxn>
            </a:cxnLst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0" name="稻壳儿小白白(http://dwz.cn/Wu2UP)"/>
          <p:cNvSpPr>
            <a:spLocks noEditPoints="1"/>
          </p:cNvSpPr>
          <p:nvPr/>
        </p:nvSpPr>
        <p:spPr>
          <a:xfrm>
            <a:off x="1410970" y="5350828"/>
            <a:ext cx="280988" cy="274637"/>
          </a:xfrm>
          <a:custGeom>
            <a:avLst/>
            <a:gdLst/>
            <a:ahLst/>
            <a:cxnLst>
              <a:cxn ang="0">
                <a:pos x="1208482557" y="1794779589"/>
              </a:cxn>
              <a:cxn ang="0">
                <a:pos x="805652808" y="1839645897"/>
              </a:cxn>
              <a:cxn ang="0">
                <a:pos x="402829749" y="1794779589"/>
              </a:cxn>
              <a:cxn ang="0">
                <a:pos x="223793562" y="1839645897"/>
              </a:cxn>
              <a:cxn ang="0">
                <a:pos x="0" y="1615300960"/>
              </a:cxn>
              <a:cxn ang="0">
                <a:pos x="44757374" y="1480688639"/>
              </a:cxn>
              <a:cxn ang="0">
                <a:pos x="0" y="1166604388"/>
              </a:cxn>
              <a:cxn ang="0">
                <a:pos x="402829749" y="224344937"/>
              </a:cxn>
              <a:cxn ang="0">
                <a:pos x="671380685" y="89739314"/>
              </a:cxn>
              <a:cxn ang="0">
                <a:pos x="1074210434" y="0"/>
              </a:cxn>
              <a:cxn ang="0">
                <a:pos x="1477033493" y="44866308"/>
              </a:cxn>
              <a:cxn ang="0">
                <a:pos x="1611312306" y="44866308"/>
              </a:cxn>
              <a:cxn ang="0">
                <a:pos x="1790348493" y="269217943"/>
              </a:cxn>
              <a:cxn ang="0">
                <a:pos x="1790348493" y="448696572"/>
              </a:cxn>
              <a:cxn ang="0">
                <a:pos x="1835105867" y="538435886"/>
              </a:cxn>
              <a:cxn ang="0">
                <a:pos x="1879863242" y="852520137"/>
              </a:cxn>
              <a:cxn ang="0">
                <a:pos x="1208482557" y="1794779589"/>
              </a:cxn>
              <a:cxn ang="0">
                <a:pos x="1656069680" y="583302194"/>
              </a:cxn>
              <a:cxn ang="0">
                <a:pos x="1656069680" y="448696572"/>
              </a:cxn>
              <a:cxn ang="0">
                <a:pos x="1656069680" y="269217943"/>
              </a:cxn>
              <a:cxn ang="0">
                <a:pos x="1656069680" y="224344937"/>
              </a:cxn>
              <a:cxn ang="0">
                <a:pos x="1611312306" y="224344937"/>
              </a:cxn>
              <a:cxn ang="0">
                <a:pos x="1477033493" y="224344937"/>
              </a:cxn>
              <a:cxn ang="0">
                <a:pos x="1074210434" y="179478629"/>
              </a:cxn>
              <a:cxn ang="0">
                <a:pos x="760895433" y="224344937"/>
              </a:cxn>
              <a:cxn ang="0">
                <a:pos x="492344498" y="358957257"/>
              </a:cxn>
              <a:cxn ang="0">
                <a:pos x="179036187" y="1166604388"/>
              </a:cxn>
              <a:cxn ang="0">
                <a:pos x="179036187" y="1480688639"/>
              </a:cxn>
              <a:cxn ang="0">
                <a:pos x="179036187" y="1615300960"/>
              </a:cxn>
              <a:cxn ang="0">
                <a:pos x="223793562" y="1705040274"/>
              </a:cxn>
              <a:cxn ang="0">
                <a:pos x="402829749" y="1660167268"/>
              </a:cxn>
              <a:cxn ang="0">
                <a:pos x="805652808" y="1705040274"/>
              </a:cxn>
              <a:cxn ang="0">
                <a:pos x="1163725182" y="1660167268"/>
              </a:cxn>
              <a:cxn ang="0">
                <a:pos x="1700827054" y="852520137"/>
              </a:cxn>
              <a:cxn ang="0">
                <a:pos x="1656069680" y="583302194"/>
              </a:cxn>
            </a:cxnLst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1" name="稻壳儿小白白(http://dwz.cn/Wu2UP)"/>
          <p:cNvSpPr>
            <a:spLocks noEditPoints="1"/>
          </p:cNvSpPr>
          <p:nvPr/>
        </p:nvSpPr>
        <p:spPr>
          <a:xfrm>
            <a:off x="2226945" y="1377315"/>
            <a:ext cx="323850" cy="323850"/>
          </a:xfrm>
          <a:custGeom>
            <a:avLst/>
            <a:gdLst/>
            <a:ahLst/>
            <a:cxnLst>
              <a:cxn ang="0">
                <a:pos x="0" y="1411129147"/>
              </a:cxn>
              <a:cxn ang="0">
                <a:pos x="273120247" y="955924238"/>
              </a:cxn>
              <a:cxn ang="0">
                <a:pos x="91042331" y="955924238"/>
              </a:cxn>
              <a:cxn ang="0">
                <a:pos x="227599081" y="773846322"/>
              </a:cxn>
              <a:cxn ang="0">
                <a:pos x="182084663" y="1274572397"/>
              </a:cxn>
              <a:cxn ang="0">
                <a:pos x="318641413" y="1183530066"/>
              </a:cxn>
              <a:cxn ang="0">
                <a:pos x="455204909" y="1411129147"/>
              </a:cxn>
              <a:cxn ang="0">
                <a:pos x="0" y="2093933138"/>
              </a:cxn>
              <a:cxn ang="0">
                <a:pos x="182084663" y="2048411972"/>
              </a:cxn>
              <a:cxn ang="0">
                <a:pos x="136563497" y="1911855222"/>
              </a:cxn>
              <a:cxn ang="0">
                <a:pos x="273120247" y="1684249394"/>
              </a:cxn>
              <a:cxn ang="0">
                <a:pos x="136563497" y="1684249394"/>
              </a:cxn>
              <a:cxn ang="0">
                <a:pos x="0" y="1729770559"/>
              </a:cxn>
              <a:cxn ang="0">
                <a:pos x="409683744" y="1547692644"/>
              </a:cxn>
              <a:cxn ang="0">
                <a:pos x="318641413" y="1820812891"/>
              </a:cxn>
              <a:cxn ang="0">
                <a:pos x="227599081" y="2147483647"/>
              </a:cxn>
              <a:cxn ang="0">
                <a:pos x="45521166" y="637282825"/>
              </a:cxn>
              <a:cxn ang="0">
                <a:pos x="182084663" y="500726075"/>
              </a:cxn>
              <a:cxn ang="0">
                <a:pos x="182084663" y="182084663"/>
              </a:cxn>
              <a:cxn ang="0">
                <a:pos x="91042331" y="273120247"/>
              </a:cxn>
              <a:cxn ang="0">
                <a:pos x="182084663" y="0"/>
              </a:cxn>
              <a:cxn ang="0">
                <a:pos x="318641413" y="500726075"/>
              </a:cxn>
              <a:cxn ang="0">
                <a:pos x="455204909" y="637282825"/>
              </a:cxn>
              <a:cxn ang="0">
                <a:pos x="2139454303" y="637282825"/>
              </a:cxn>
              <a:cxn ang="0">
                <a:pos x="591761659" y="591761659"/>
              </a:cxn>
              <a:cxn ang="0">
                <a:pos x="637282825" y="318641413"/>
              </a:cxn>
              <a:cxn ang="0">
                <a:pos x="2147483647" y="364162578"/>
              </a:cxn>
              <a:cxn ang="0">
                <a:pos x="2147483647" y="1183530066"/>
              </a:cxn>
              <a:cxn ang="0">
                <a:pos x="637282825" y="1229051231"/>
              </a:cxn>
              <a:cxn ang="0">
                <a:pos x="591761659" y="955924238"/>
              </a:cxn>
              <a:cxn ang="0">
                <a:pos x="2139454303" y="910409819"/>
              </a:cxn>
              <a:cxn ang="0">
                <a:pos x="2147483647" y="1183530066"/>
              </a:cxn>
              <a:cxn ang="0">
                <a:pos x="2139454303" y="1866334056"/>
              </a:cxn>
              <a:cxn ang="0">
                <a:pos x="591761659" y="1820812891"/>
              </a:cxn>
              <a:cxn ang="0">
                <a:pos x="637282825" y="1547692644"/>
              </a:cxn>
              <a:cxn ang="0">
                <a:pos x="2147483647" y="1593213809"/>
              </a:cxn>
            </a:cxnLst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2" name="稻壳儿小白白(http://dwz.cn/Wu2UP)"/>
          <p:cNvSpPr>
            <a:spLocks noEditPoints="1"/>
          </p:cNvSpPr>
          <p:nvPr/>
        </p:nvSpPr>
        <p:spPr>
          <a:xfrm>
            <a:off x="2226945" y="1907540"/>
            <a:ext cx="323850" cy="249238"/>
          </a:xfrm>
          <a:custGeom>
            <a:avLst/>
            <a:gdLst/>
            <a:ahLst/>
            <a:cxnLst>
              <a:cxn ang="0">
                <a:pos x="227599081" y="453761356"/>
              </a:cxn>
              <a:cxn ang="0">
                <a:pos x="0" y="226880678"/>
              </a:cxn>
              <a:cxn ang="0">
                <a:pos x="227599081" y="0"/>
              </a:cxn>
              <a:cxn ang="0">
                <a:pos x="455204909" y="226880678"/>
              </a:cxn>
              <a:cxn ang="0">
                <a:pos x="227599081" y="453761356"/>
              </a:cxn>
              <a:cxn ang="0">
                <a:pos x="227599081" y="1089021864"/>
              </a:cxn>
              <a:cxn ang="0">
                <a:pos x="0" y="816766398"/>
              </a:cxn>
              <a:cxn ang="0">
                <a:pos x="227599081" y="589885721"/>
              </a:cxn>
              <a:cxn ang="0">
                <a:pos x="455204909" y="816766398"/>
              </a:cxn>
              <a:cxn ang="0">
                <a:pos x="227599081" y="1089021864"/>
              </a:cxn>
              <a:cxn ang="0">
                <a:pos x="227599081" y="1678907585"/>
              </a:cxn>
              <a:cxn ang="0">
                <a:pos x="0" y="1452026907"/>
              </a:cxn>
              <a:cxn ang="0">
                <a:pos x="227599081" y="1225146229"/>
              </a:cxn>
              <a:cxn ang="0">
                <a:pos x="455204909" y="1452026907"/>
              </a:cxn>
              <a:cxn ang="0">
                <a:pos x="227599081" y="1678907585"/>
              </a:cxn>
              <a:cxn ang="0">
                <a:pos x="2147483647" y="317630254"/>
              </a:cxn>
              <a:cxn ang="0">
                <a:pos x="2139454303" y="363005043"/>
              </a:cxn>
              <a:cxn ang="0">
                <a:pos x="637282825" y="363005043"/>
              </a:cxn>
              <a:cxn ang="0">
                <a:pos x="591761659" y="317630254"/>
              </a:cxn>
              <a:cxn ang="0">
                <a:pos x="591761659" y="90749577"/>
              </a:cxn>
              <a:cxn ang="0">
                <a:pos x="637282825" y="45374788"/>
              </a:cxn>
              <a:cxn ang="0">
                <a:pos x="2139454303" y="45374788"/>
              </a:cxn>
              <a:cxn ang="0">
                <a:pos x="2147483647" y="90749577"/>
              </a:cxn>
              <a:cxn ang="0">
                <a:pos x="2147483647" y="317630254"/>
              </a:cxn>
              <a:cxn ang="0">
                <a:pos x="2147483647" y="952890763"/>
              </a:cxn>
              <a:cxn ang="0">
                <a:pos x="2139454303" y="998272288"/>
              </a:cxn>
              <a:cxn ang="0">
                <a:pos x="637282825" y="998272288"/>
              </a:cxn>
              <a:cxn ang="0">
                <a:pos x="591761659" y="952890763"/>
              </a:cxn>
              <a:cxn ang="0">
                <a:pos x="591761659" y="726016822"/>
              </a:cxn>
              <a:cxn ang="0">
                <a:pos x="637282825" y="680635297"/>
              </a:cxn>
              <a:cxn ang="0">
                <a:pos x="2139454303" y="680635297"/>
              </a:cxn>
              <a:cxn ang="0">
                <a:pos x="2147483647" y="726016822"/>
              </a:cxn>
              <a:cxn ang="0">
                <a:pos x="2147483647" y="952890763"/>
              </a:cxn>
              <a:cxn ang="0">
                <a:pos x="2147483647" y="1588158008"/>
              </a:cxn>
              <a:cxn ang="0">
                <a:pos x="2139454303" y="1633532797"/>
              </a:cxn>
              <a:cxn ang="0">
                <a:pos x="637282825" y="1633532797"/>
              </a:cxn>
              <a:cxn ang="0">
                <a:pos x="591761659" y="1588158008"/>
              </a:cxn>
              <a:cxn ang="0">
                <a:pos x="591761659" y="1361277331"/>
              </a:cxn>
              <a:cxn ang="0">
                <a:pos x="637282825" y="1315902542"/>
              </a:cxn>
              <a:cxn ang="0">
                <a:pos x="2139454303" y="1315902542"/>
              </a:cxn>
              <a:cxn ang="0">
                <a:pos x="2147483647" y="1361277331"/>
              </a:cxn>
              <a:cxn ang="0">
                <a:pos x="2147483647" y="1588158008"/>
              </a:cxn>
            </a:cxnLst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3" name="稻壳儿小白白(http://dwz.cn/Wu2UP)"/>
          <p:cNvSpPr/>
          <p:nvPr/>
        </p:nvSpPr>
        <p:spPr>
          <a:xfrm>
            <a:off x="2261870" y="2410778"/>
            <a:ext cx="255588" cy="255587"/>
          </a:xfrm>
          <a:custGeom>
            <a:avLst/>
            <a:gdLst/>
            <a:ahLst/>
            <a:cxnLst>
              <a:cxn ang="0">
                <a:pos x="904781520" y="1673832537"/>
              </a:cxn>
              <a:cxn ang="0">
                <a:pos x="859542444" y="1719071436"/>
              </a:cxn>
              <a:cxn ang="0">
                <a:pos x="814303368" y="1719071436"/>
              </a:cxn>
              <a:cxn ang="0">
                <a:pos x="769064292" y="1628593638"/>
              </a:cxn>
              <a:cxn ang="0">
                <a:pos x="769064292" y="904771254"/>
              </a:cxn>
              <a:cxn ang="0">
                <a:pos x="45239076" y="904771254"/>
              </a:cxn>
              <a:cxn ang="0">
                <a:pos x="0" y="859539081"/>
              </a:cxn>
              <a:cxn ang="0">
                <a:pos x="45239076" y="769061283"/>
              </a:cxn>
              <a:cxn ang="0">
                <a:pos x="1583367660" y="0"/>
              </a:cxn>
              <a:cxn ang="0">
                <a:pos x="1628606736" y="0"/>
              </a:cxn>
              <a:cxn ang="0">
                <a:pos x="1673845812" y="0"/>
              </a:cxn>
              <a:cxn ang="0">
                <a:pos x="1673845812" y="90477798"/>
              </a:cxn>
              <a:cxn ang="0">
                <a:pos x="904781520" y="1673832537"/>
              </a:cxn>
            </a:cxnLst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4" name="稻壳儿小白白(http://dwz.cn/Wu2UP)"/>
          <p:cNvSpPr>
            <a:spLocks noEditPoints="1"/>
          </p:cNvSpPr>
          <p:nvPr/>
        </p:nvSpPr>
        <p:spPr>
          <a:xfrm>
            <a:off x="2280920" y="2880678"/>
            <a:ext cx="207963" cy="255587"/>
          </a:xfrm>
          <a:custGeom>
            <a:avLst/>
            <a:gdLst/>
            <a:ahLst/>
            <a:cxnLst>
              <a:cxn ang="0">
                <a:pos x="1395116431" y="1583354739"/>
              </a:cxn>
              <a:cxn ang="0">
                <a:pos x="1260108193" y="1719071436"/>
              </a:cxn>
              <a:cxn ang="0">
                <a:pos x="135008238" y="1719071436"/>
              </a:cxn>
              <a:cxn ang="0">
                <a:pos x="0" y="1583354739"/>
              </a:cxn>
              <a:cxn ang="0">
                <a:pos x="0" y="904771254"/>
              </a:cxn>
              <a:cxn ang="0">
                <a:pos x="135008238" y="769061283"/>
              </a:cxn>
              <a:cxn ang="0">
                <a:pos x="180015456" y="769061283"/>
              </a:cxn>
              <a:cxn ang="0">
                <a:pos x="180015456" y="542866788"/>
              </a:cxn>
              <a:cxn ang="0">
                <a:pos x="720061825" y="0"/>
              </a:cxn>
              <a:cxn ang="0">
                <a:pos x="1260108193" y="542866788"/>
              </a:cxn>
              <a:cxn ang="0">
                <a:pos x="1260108193" y="769061283"/>
              </a:cxn>
              <a:cxn ang="0">
                <a:pos x="1260108193" y="769061283"/>
              </a:cxn>
              <a:cxn ang="0">
                <a:pos x="1395116431" y="904771254"/>
              </a:cxn>
              <a:cxn ang="0">
                <a:pos x="1395116431" y="1583354739"/>
              </a:cxn>
              <a:cxn ang="0">
                <a:pos x="990085009" y="769061283"/>
              </a:cxn>
              <a:cxn ang="0">
                <a:pos x="990085009" y="542866788"/>
              </a:cxn>
              <a:cxn ang="0">
                <a:pos x="720061825" y="226194495"/>
              </a:cxn>
              <a:cxn ang="0">
                <a:pos x="405031422" y="542866788"/>
              </a:cxn>
              <a:cxn ang="0">
                <a:pos x="405031422" y="769061283"/>
              </a:cxn>
              <a:cxn ang="0">
                <a:pos x="990085009" y="769061283"/>
              </a:cxn>
            </a:cxnLst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5" name="稻壳儿小白白(http://dwz.cn/Wu2UP)"/>
          <p:cNvSpPr/>
          <p:nvPr/>
        </p:nvSpPr>
        <p:spPr>
          <a:xfrm>
            <a:off x="2315845" y="3350578"/>
            <a:ext cx="138113" cy="315912"/>
          </a:xfrm>
          <a:custGeom>
            <a:avLst/>
            <a:gdLst/>
            <a:ahLst/>
            <a:cxnLst>
              <a:cxn ang="0">
                <a:pos x="908342894" y="1626442685"/>
              </a:cxn>
              <a:cxn ang="0">
                <a:pos x="475799285" y="2078230453"/>
              </a:cxn>
              <a:cxn ang="0">
                <a:pos x="475799285" y="2123412590"/>
              </a:cxn>
              <a:cxn ang="0">
                <a:pos x="432543609" y="2078230453"/>
              </a:cxn>
              <a:cxn ang="0">
                <a:pos x="0" y="1626442685"/>
              </a:cxn>
              <a:cxn ang="0">
                <a:pos x="0" y="1581267269"/>
              </a:cxn>
              <a:cxn ang="0">
                <a:pos x="43255676" y="1581267269"/>
              </a:cxn>
              <a:cxn ang="0">
                <a:pos x="302783157" y="1581267269"/>
              </a:cxn>
              <a:cxn ang="0">
                <a:pos x="302783157" y="45182138"/>
              </a:cxn>
              <a:cxn ang="0">
                <a:pos x="346032256" y="0"/>
              </a:cxn>
              <a:cxn ang="0">
                <a:pos x="562310637" y="0"/>
              </a:cxn>
              <a:cxn ang="0">
                <a:pos x="605559737" y="45182138"/>
              </a:cxn>
              <a:cxn ang="0">
                <a:pos x="605559737" y="1581267269"/>
              </a:cxn>
              <a:cxn ang="0">
                <a:pos x="865087218" y="1581267269"/>
              </a:cxn>
              <a:cxn ang="0">
                <a:pos x="908342894" y="1581267269"/>
              </a:cxn>
              <a:cxn ang="0">
                <a:pos x="908342894" y="1626442685"/>
              </a:cxn>
            </a:cxnLst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6" name="稻壳儿小白白(http://dwz.cn/Wu2UP)"/>
          <p:cNvSpPr/>
          <p:nvPr/>
        </p:nvSpPr>
        <p:spPr>
          <a:xfrm>
            <a:off x="2233295" y="3939540"/>
            <a:ext cx="317500" cy="136525"/>
          </a:xfrm>
          <a:custGeom>
            <a:avLst/>
            <a:gdLst/>
            <a:ahLst/>
            <a:cxnLst>
              <a:cxn ang="0">
                <a:pos x="2144813830" y="559172269"/>
              </a:cxn>
              <a:cxn ang="0">
                <a:pos x="2099181649" y="605768251"/>
              </a:cxn>
              <a:cxn ang="0">
                <a:pos x="547613191" y="605768251"/>
              </a:cxn>
              <a:cxn ang="0">
                <a:pos x="547613191" y="885357799"/>
              </a:cxn>
              <a:cxn ang="0">
                <a:pos x="547613191" y="931953781"/>
              </a:cxn>
              <a:cxn ang="0">
                <a:pos x="501981011" y="931953781"/>
              </a:cxn>
              <a:cxn ang="0">
                <a:pos x="0" y="512576286"/>
              </a:cxn>
              <a:cxn ang="0">
                <a:pos x="0" y="465980304"/>
              </a:cxn>
              <a:cxn ang="0">
                <a:pos x="0" y="419377495"/>
              </a:cxn>
              <a:cxn ang="0">
                <a:pos x="501981011" y="0"/>
              </a:cxn>
              <a:cxn ang="0">
                <a:pos x="547613191" y="0"/>
              </a:cxn>
              <a:cxn ang="0">
                <a:pos x="547613191" y="0"/>
              </a:cxn>
              <a:cxn ang="0">
                <a:pos x="547613191" y="279589548"/>
              </a:cxn>
              <a:cxn ang="0">
                <a:pos x="2099181649" y="279589548"/>
              </a:cxn>
              <a:cxn ang="0">
                <a:pos x="2144813830" y="326185530"/>
              </a:cxn>
              <a:cxn ang="0">
                <a:pos x="2144813830" y="559172269"/>
              </a:cxn>
            </a:cxnLst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7" name="稻壳儿小白白(http://dwz.cn/Wu2UP)"/>
          <p:cNvSpPr/>
          <p:nvPr/>
        </p:nvSpPr>
        <p:spPr>
          <a:xfrm>
            <a:off x="2226945" y="4430078"/>
            <a:ext cx="309563" cy="141287"/>
          </a:xfrm>
          <a:custGeom>
            <a:avLst/>
            <a:gdLst/>
            <a:ahLst/>
            <a:cxnLst>
              <a:cxn ang="0">
                <a:pos x="2083244586" y="497915572"/>
              </a:cxn>
              <a:cxn ang="0">
                <a:pos x="1585076964" y="950572208"/>
              </a:cxn>
              <a:cxn ang="0">
                <a:pos x="1539786551" y="950572208"/>
              </a:cxn>
              <a:cxn ang="0">
                <a:pos x="1539786551" y="905306544"/>
              </a:cxn>
              <a:cxn ang="0">
                <a:pos x="1539786551" y="633712563"/>
              </a:cxn>
              <a:cxn ang="0">
                <a:pos x="0" y="633712563"/>
              </a:cxn>
              <a:cxn ang="0">
                <a:pos x="0" y="588446899"/>
              </a:cxn>
              <a:cxn ang="0">
                <a:pos x="0" y="362125309"/>
              </a:cxn>
              <a:cxn ang="0">
                <a:pos x="0" y="316859645"/>
              </a:cxn>
              <a:cxn ang="0">
                <a:pos x="1539786551" y="316859645"/>
              </a:cxn>
              <a:cxn ang="0">
                <a:pos x="1539786551" y="45265664"/>
              </a:cxn>
              <a:cxn ang="0">
                <a:pos x="1539786551" y="0"/>
              </a:cxn>
              <a:cxn ang="0">
                <a:pos x="1585076964" y="0"/>
              </a:cxn>
              <a:cxn ang="0">
                <a:pos x="2083244586" y="452656636"/>
              </a:cxn>
              <a:cxn ang="0">
                <a:pos x="2083244586" y="452656636"/>
              </a:cxn>
              <a:cxn ang="0">
                <a:pos x="2083244586" y="497915572"/>
              </a:cxn>
            </a:cxnLst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8" name="稻壳儿小白白(http://dwz.cn/Wu2UP)"/>
          <p:cNvSpPr/>
          <p:nvPr/>
        </p:nvSpPr>
        <p:spPr>
          <a:xfrm>
            <a:off x="2315845" y="4846003"/>
            <a:ext cx="138113" cy="309562"/>
          </a:xfrm>
          <a:custGeom>
            <a:avLst/>
            <a:gdLst/>
            <a:ahLst/>
            <a:cxnLst>
              <a:cxn ang="0">
                <a:pos x="865087218" y="543449550"/>
              </a:cxn>
              <a:cxn ang="0">
                <a:pos x="605559737" y="543449550"/>
              </a:cxn>
              <a:cxn ang="0">
                <a:pos x="605559737" y="2037940861"/>
              </a:cxn>
              <a:cxn ang="0">
                <a:pos x="562310637" y="2083231127"/>
              </a:cxn>
              <a:cxn ang="0">
                <a:pos x="346032256" y="2083231127"/>
              </a:cxn>
              <a:cxn ang="0">
                <a:pos x="302783157" y="2037940861"/>
              </a:cxn>
              <a:cxn ang="0">
                <a:pos x="302783157" y="543449550"/>
              </a:cxn>
              <a:cxn ang="0">
                <a:pos x="43255676" y="543449550"/>
              </a:cxn>
              <a:cxn ang="0">
                <a:pos x="0" y="498166013"/>
              </a:cxn>
              <a:cxn ang="0">
                <a:pos x="0" y="452875747"/>
              </a:cxn>
              <a:cxn ang="0">
                <a:pos x="432543609" y="0"/>
              </a:cxn>
              <a:cxn ang="0">
                <a:pos x="432543609" y="0"/>
              </a:cxn>
              <a:cxn ang="0">
                <a:pos x="475799285" y="0"/>
              </a:cxn>
              <a:cxn ang="0">
                <a:pos x="908342894" y="452875747"/>
              </a:cxn>
              <a:cxn ang="0">
                <a:pos x="908342894" y="498166013"/>
              </a:cxn>
              <a:cxn ang="0">
                <a:pos x="865087218" y="543449550"/>
              </a:cxn>
            </a:cxnLst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9" name="稻壳儿小白白(http://dwz.cn/Wu2UP)"/>
          <p:cNvSpPr>
            <a:spLocks noEditPoints="1"/>
          </p:cNvSpPr>
          <p:nvPr/>
        </p:nvSpPr>
        <p:spPr>
          <a:xfrm>
            <a:off x="2241233" y="5330190"/>
            <a:ext cx="295275" cy="295275"/>
          </a:xfrm>
          <a:custGeom>
            <a:avLst/>
            <a:gdLst/>
            <a:ahLst/>
            <a:cxnLst>
              <a:cxn ang="0">
                <a:pos x="1936493980" y="405311913"/>
              </a:cxn>
              <a:cxn ang="0">
                <a:pos x="360275765" y="1936493980"/>
              </a:cxn>
              <a:cxn ang="0">
                <a:pos x="315246327" y="1981530128"/>
              </a:cxn>
              <a:cxn ang="0">
                <a:pos x="270210179" y="1936493980"/>
              </a:cxn>
              <a:cxn ang="0">
                <a:pos x="0" y="1711319949"/>
              </a:cxn>
              <a:cxn ang="0">
                <a:pos x="0" y="1666283801"/>
              </a:cxn>
              <a:cxn ang="0">
                <a:pos x="0" y="1576218215"/>
              </a:cxn>
              <a:cxn ang="0">
                <a:pos x="1576218215" y="45036148"/>
              </a:cxn>
              <a:cxn ang="0">
                <a:pos x="1621254363" y="0"/>
              </a:cxn>
              <a:cxn ang="0">
                <a:pos x="1666283801" y="45036148"/>
              </a:cxn>
              <a:cxn ang="0">
                <a:pos x="1936493980" y="270210179"/>
              </a:cxn>
              <a:cxn ang="0">
                <a:pos x="1936493980" y="315246327"/>
              </a:cxn>
              <a:cxn ang="0">
                <a:pos x="1936493980" y="405311913"/>
              </a:cxn>
              <a:cxn ang="0">
                <a:pos x="450348061" y="135101734"/>
              </a:cxn>
              <a:cxn ang="0">
                <a:pos x="315246327" y="180137882"/>
              </a:cxn>
              <a:cxn ang="0">
                <a:pos x="270210179" y="315246327"/>
              </a:cxn>
              <a:cxn ang="0">
                <a:pos x="225174031" y="180137882"/>
              </a:cxn>
              <a:cxn ang="0">
                <a:pos x="135101734" y="135101734"/>
              </a:cxn>
              <a:cxn ang="0">
                <a:pos x="225174031" y="90072297"/>
              </a:cxn>
              <a:cxn ang="0">
                <a:pos x="270210179" y="0"/>
              </a:cxn>
              <a:cxn ang="0">
                <a:pos x="315246327" y="90072297"/>
              </a:cxn>
              <a:cxn ang="0">
                <a:pos x="450348061" y="135101734"/>
              </a:cxn>
              <a:cxn ang="0">
                <a:pos x="990768419" y="360275765"/>
              </a:cxn>
              <a:cxn ang="0">
                <a:pos x="720558240" y="450348061"/>
              </a:cxn>
              <a:cxn ang="0">
                <a:pos x="675522092" y="675522092"/>
              </a:cxn>
              <a:cxn ang="0">
                <a:pos x="585449795" y="450348061"/>
              </a:cxn>
              <a:cxn ang="0">
                <a:pos x="360275765" y="360275765"/>
              </a:cxn>
              <a:cxn ang="0">
                <a:pos x="585449795" y="315246327"/>
              </a:cxn>
              <a:cxn ang="0">
                <a:pos x="675522092" y="45036148"/>
              </a:cxn>
              <a:cxn ang="0">
                <a:pos x="720558240" y="315246327"/>
              </a:cxn>
              <a:cxn ang="0">
                <a:pos x="990768419" y="360275765"/>
              </a:cxn>
              <a:cxn ang="0">
                <a:pos x="1215935739" y="135101734"/>
              </a:cxn>
              <a:cxn ang="0">
                <a:pos x="1080834005" y="180137882"/>
              </a:cxn>
              <a:cxn ang="0">
                <a:pos x="1035797857" y="315246327"/>
              </a:cxn>
              <a:cxn ang="0">
                <a:pos x="990768419" y="180137882"/>
              </a:cxn>
              <a:cxn ang="0">
                <a:pos x="900696123" y="135101734"/>
              </a:cxn>
              <a:cxn ang="0">
                <a:pos x="990768419" y="90072297"/>
              </a:cxn>
              <a:cxn ang="0">
                <a:pos x="1035797857" y="0"/>
              </a:cxn>
              <a:cxn ang="0">
                <a:pos x="1080834005" y="90072297"/>
              </a:cxn>
              <a:cxn ang="0">
                <a:pos x="1215935739" y="135101734"/>
              </a:cxn>
              <a:cxn ang="0">
                <a:pos x="1756356097" y="315246327"/>
              </a:cxn>
              <a:cxn ang="0">
                <a:pos x="1621254363" y="180137882"/>
              </a:cxn>
              <a:cxn ang="0">
                <a:pos x="1260971888" y="540420358"/>
              </a:cxn>
              <a:cxn ang="0">
                <a:pos x="1396080332" y="675522092"/>
              </a:cxn>
              <a:cxn ang="0">
                <a:pos x="1756356097" y="315246327"/>
              </a:cxn>
              <a:cxn ang="0">
                <a:pos x="1981530128" y="900696123"/>
              </a:cxn>
              <a:cxn ang="0">
                <a:pos x="1846428394" y="945732271"/>
              </a:cxn>
              <a:cxn ang="0">
                <a:pos x="1801392245" y="1080834005"/>
              </a:cxn>
              <a:cxn ang="0">
                <a:pos x="1801392245" y="945732271"/>
              </a:cxn>
              <a:cxn ang="0">
                <a:pos x="1666283801" y="900696123"/>
              </a:cxn>
              <a:cxn ang="0">
                <a:pos x="1801392245" y="855659974"/>
              </a:cxn>
              <a:cxn ang="0">
                <a:pos x="1801392245" y="765594389"/>
              </a:cxn>
              <a:cxn ang="0">
                <a:pos x="1846428394" y="855659974"/>
              </a:cxn>
              <a:cxn ang="0">
                <a:pos x="1981530128" y="900696123"/>
              </a:cxn>
            </a:cxnLst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0" name="稻壳儿小白白(http://dwz.cn/Wu2UP)"/>
          <p:cNvSpPr>
            <a:spLocks noEditPoints="1"/>
          </p:cNvSpPr>
          <p:nvPr/>
        </p:nvSpPr>
        <p:spPr>
          <a:xfrm>
            <a:off x="3092133" y="1377315"/>
            <a:ext cx="255587" cy="295275"/>
          </a:xfrm>
          <a:custGeom>
            <a:avLst/>
            <a:gdLst/>
            <a:ahLst/>
            <a:cxnLst>
              <a:cxn ang="0">
                <a:pos x="1266682446" y="855659974"/>
              </a:cxn>
              <a:cxn ang="0">
                <a:pos x="1266682446" y="990768419"/>
              </a:cxn>
              <a:cxn ang="0">
                <a:pos x="859539081" y="1396080332"/>
              </a:cxn>
              <a:cxn ang="0">
                <a:pos x="723822384" y="1351044184"/>
              </a:cxn>
              <a:cxn ang="0">
                <a:pos x="633344586" y="1486145918"/>
              </a:cxn>
              <a:cxn ang="0">
                <a:pos x="859539081" y="1531182066"/>
              </a:cxn>
              <a:cxn ang="0">
                <a:pos x="1402399143" y="990768419"/>
              </a:cxn>
              <a:cxn ang="0">
                <a:pos x="1402399143" y="855659974"/>
              </a:cxn>
              <a:cxn ang="0">
                <a:pos x="1492876941" y="765594389"/>
              </a:cxn>
              <a:cxn ang="0">
                <a:pos x="1583354739" y="855659974"/>
              </a:cxn>
              <a:cxn ang="0">
                <a:pos x="1583354739" y="990768419"/>
              </a:cxn>
              <a:cxn ang="0">
                <a:pos x="950010153" y="1666283801"/>
              </a:cxn>
              <a:cxn ang="0">
                <a:pos x="950010153" y="1846428394"/>
              </a:cxn>
              <a:cxn ang="0">
                <a:pos x="1266682446" y="1846428394"/>
              </a:cxn>
              <a:cxn ang="0">
                <a:pos x="1311921345" y="1936493980"/>
              </a:cxn>
              <a:cxn ang="0">
                <a:pos x="1266682446" y="1981530128"/>
              </a:cxn>
              <a:cxn ang="0">
                <a:pos x="452388990" y="1981530128"/>
              </a:cxn>
              <a:cxn ang="0">
                <a:pos x="407150091" y="1936493980"/>
              </a:cxn>
              <a:cxn ang="0">
                <a:pos x="452388990" y="1846428394"/>
              </a:cxn>
              <a:cxn ang="0">
                <a:pos x="769061283" y="1846428394"/>
              </a:cxn>
              <a:cxn ang="0">
                <a:pos x="769061283" y="1666283801"/>
              </a:cxn>
              <a:cxn ang="0">
                <a:pos x="497627889" y="1576218215"/>
              </a:cxn>
              <a:cxn ang="0">
                <a:pos x="180955596" y="1891457831"/>
              </a:cxn>
              <a:cxn ang="0">
                <a:pos x="135716697" y="1891457831"/>
              </a:cxn>
              <a:cxn ang="0">
                <a:pos x="45238899" y="1801392245"/>
              </a:cxn>
              <a:cxn ang="0">
                <a:pos x="45238899" y="1756356097"/>
              </a:cxn>
              <a:cxn ang="0">
                <a:pos x="1538115840" y="270210179"/>
              </a:cxn>
              <a:cxn ang="0">
                <a:pos x="1583354739" y="270210179"/>
              </a:cxn>
              <a:cxn ang="0">
                <a:pos x="1673832537" y="360275765"/>
              </a:cxn>
              <a:cxn ang="0">
                <a:pos x="1673832537" y="405311913"/>
              </a:cxn>
              <a:cxn ang="0">
                <a:pos x="1266682446" y="855659974"/>
              </a:cxn>
              <a:cxn ang="0">
                <a:pos x="226194495" y="1260971888"/>
              </a:cxn>
              <a:cxn ang="0">
                <a:pos x="180955596" y="990768419"/>
              </a:cxn>
              <a:cxn ang="0">
                <a:pos x="180955596" y="855659974"/>
              </a:cxn>
              <a:cxn ang="0">
                <a:pos x="226194495" y="765594389"/>
              </a:cxn>
              <a:cxn ang="0">
                <a:pos x="316672293" y="855659974"/>
              </a:cxn>
              <a:cxn ang="0">
                <a:pos x="316672293" y="990768419"/>
              </a:cxn>
              <a:cxn ang="0">
                <a:pos x="316672293" y="1125870153"/>
              </a:cxn>
              <a:cxn ang="0">
                <a:pos x="226194495" y="1260971888"/>
              </a:cxn>
              <a:cxn ang="0">
                <a:pos x="452388990" y="990768419"/>
              </a:cxn>
              <a:cxn ang="0">
                <a:pos x="452388990" y="360275765"/>
              </a:cxn>
              <a:cxn ang="0">
                <a:pos x="859539081" y="0"/>
              </a:cxn>
              <a:cxn ang="0">
                <a:pos x="1221443547" y="225174031"/>
              </a:cxn>
              <a:cxn ang="0">
                <a:pos x="452388990" y="990768419"/>
              </a:cxn>
            </a:cxnLst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1" name="稻壳儿小白白(http://dwz.cn/Wu2UP)"/>
          <p:cNvSpPr/>
          <p:nvPr/>
        </p:nvSpPr>
        <p:spPr>
          <a:xfrm>
            <a:off x="3092133" y="1990090"/>
            <a:ext cx="255587" cy="65088"/>
          </a:xfrm>
          <a:custGeom>
            <a:avLst/>
            <a:gdLst/>
            <a:ahLst/>
            <a:cxnLst>
              <a:cxn ang="0">
                <a:pos x="1719071436" y="296553946"/>
              </a:cxn>
              <a:cxn ang="0">
                <a:pos x="1583354739" y="423644774"/>
              </a:cxn>
              <a:cxn ang="0">
                <a:pos x="135716697" y="423644774"/>
              </a:cxn>
              <a:cxn ang="0">
                <a:pos x="0" y="296553946"/>
              </a:cxn>
              <a:cxn ang="0">
                <a:pos x="0" y="84731558"/>
              </a:cxn>
              <a:cxn ang="0">
                <a:pos x="135716697" y="0"/>
              </a:cxn>
              <a:cxn ang="0">
                <a:pos x="1583354739" y="0"/>
              </a:cxn>
              <a:cxn ang="0">
                <a:pos x="1719071436" y="84731558"/>
              </a:cxn>
              <a:cxn ang="0">
                <a:pos x="1719071436" y="296553946"/>
              </a:cxn>
            </a:cxnLst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2" name="稻壳儿小白白(http://dwz.cn/Wu2UP)"/>
          <p:cNvSpPr>
            <a:spLocks noEditPoints="1"/>
          </p:cNvSpPr>
          <p:nvPr/>
        </p:nvSpPr>
        <p:spPr>
          <a:xfrm>
            <a:off x="3079433" y="2385378"/>
            <a:ext cx="282575" cy="280987"/>
          </a:xfrm>
          <a:custGeom>
            <a:avLst/>
            <a:gdLst/>
            <a:ahLst/>
            <a:cxnLst>
              <a:cxn ang="0">
                <a:pos x="950582300" y="1879849861"/>
              </a:cxn>
              <a:cxn ang="0">
                <a:pos x="0" y="939928276"/>
              </a:cxn>
              <a:cxn ang="0">
                <a:pos x="950582300" y="0"/>
              </a:cxn>
              <a:cxn ang="0">
                <a:pos x="1901157872" y="939928276"/>
              </a:cxn>
              <a:cxn ang="0">
                <a:pos x="950582300" y="1879849861"/>
              </a:cxn>
              <a:cxn ang="0">
                <a:pos x="1493765458" y="850407156"/>
              </a:cxn>
              <a:cxn ang="0">
                <a:pos x="1403233810" y="805649941"/>
              </a:cxn>
              <a:cxn ang="0">
                <a:pos x="497924062" y="805649941"/>
              </a:cxn>
              <a:cxn ang="0">
                <a:pos x="407392414" y="850407156"/>
              </a:cxn>
              <a:cxn ang="0">
                <a:pos x="407392414" y="1029442706"/>
              </a:cxn>
              <a:cxn ang="0">
                <a:pos x="497924062" y="1074199921"/>
              </a:cxn>
              <a:cxn ang="0">
                <a:pos x="1403233810" y="1074199921"/>
              </a:cxn>
              <a:cxn ang="0">
                <a:pos x="1493765458" y="1029442706"/>
              </a:cxn>
              <a:cxn ang="0">
                <a:pos x="1493765458" y="850407156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3" name="稻壳儿小白白(http://dwz.cn/Wu2UP)"/>
          <p:cNvSpPr>
            <a:spLocks noEditPoints="1"/>
          </p:cNvSpPr>
          <p:nvPr/>
        </p:nvSpPr>
        <p:spPr>
          <a:xfrm>
            <a:off x="3079433" y="2880678"/>
            <a:ext cx="282575" cy="276225"/>
          </a:xfrm>
          <a:custGeom>
            <a:avLst/>
            <a:gdLst/>
            <a:ahLst/>
            <a:cxnLst>
              <a:cxn ang="0">
                <a:pos x="1901157872" y="1543255601"/>
              </a:cxn>
              <a:cxn ang="0">
                <a:pos x="1539031282" y="1860981723"/>
              </a:cxn>
              <a:cxn ang="0">
                <a:pos x="362126590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62126590" y="0"/>
              </a:cxn>
              <a:cxn ang="0">
                <a:pos x="1539031282" y="0"/>
              </a:cxn>
              <a:cxn ang="0">
                <a:pos x="1901157872" y="363121343"/>
              </a:cxn>
              <a:cxn ang="0">
                <a:pos x="1901157872" y="1543255601"/>
              </a:cxn>
              <a:cxn ang="0">
                <a:pos x="1584297105" y="862408136"/>
              </a:cxn>
              <a:cxn ang="0">
                <a:pos x="1493765458" y="771624432"/>
              </a:cxn>
              <a:cxn ang="0">
                <a:pos x="407392414" y="771624432"/>
              </a:cxn>
              <a:cxn ang="0">
                <a:pos x="316860767" y="862408136"/>
              </a:cxn>
              <a:cxn ang="0">
                <a:pos x="316860767" y="998573587"/>
              </a:cxn>
              <a:cxn ang="0">
                <a:pos x="407392414" y="1089357291"/>
              </a:cxn>
              <a:cxn ang="0">
                <a:pos x="1493765458" y="1089357291"/>
              </a:cxn>
              <a:cxn ang="0">
                <a:pos x="1584297105" y="998573587"/>
              </a:cxn>
              <a:cxn ang="0">
                <a:pos x="1584297105" y="86240813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4" name="稻壳儿小白白(http://dwz.cn/Wu2UP)"/>
          <p:cNvSpPr>
            <a:spLocks noEditPoints="1"/>
          </p:cNvSpPr>
          <p:nvPr/>
        </p:nvSpPr>
        <p:spPr>
          <a:xfrm>
            <a:off x="3092133" y="3375978"/>
            <a:ext cx="255587" cy="250825"/>
          </a:xfrm>
          <a:custGeom>
            <a:avLst/>
            <a:gdLst/>
            <a:ahLst/>
            <a:cxnLst>
              <a:cxn ang="0">
                <a:pos x="1719071436" y="1378669781"/>
              </a:cxn>
              <a:cxn ang="0">
                <a:pos x="1357160244" y="1700356233"/>
              </a:cxn>
              <a:cxn ang="0">
                <a:pos x="361911192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61911192" y="0"/>
              </a:cxn>
              <a:cxn ang="0">
                <a:pos x="1357160244" y="0"/>
              </a:cxn>
              <a:cxn ang="0">
                <a:pos x="1719071436" y="321686452"/>
              </a:cxn>
              <a:cxn ang="0">
                <a:pos x="1719071436" y="1378669781"/>
              </a:cxn>
              <a:cxn ang="0">
                <a:pos x="1583354739" y="321686452"/>
              </a:cxn>
              <a:cxn ang="0">
                <a:pos x="1357160244" y="137865622"/>
              </a:cxn>
              <a:cxn ang="0">
                <a:pos x="361911192" y="137865622"/>
              </a:cxn>
              <a:cxn ang="0">
                <a:pos x="180955596" y="321686452"/>
              </a:cxn>
              <a:cxn ang="0">
                <a:pos x="180955596" y="1378669781"/>
              </a:cxn>
              <a:cxn ang="0">
                <a:pos x="361911192" y="1562490611"/>
              </a:cxn>
              <a:cxn ang="0">
                <a:pos x="1357160244" y="1562490611"/>
              </a:cxn>
              <a:cxn ang="0">
                <a:pos x="1583354739" y="1378669781"/>
              </a:cxn>
              <a:cxn ang="0">
                <a:pos x="1583354739" y="321686452"/>
              </a:cxn>
              <a:cxn ang="0">
                <a:pos x="1402399143" y="873155720"/>
              </a:cxn>
              <a:cxn ang="0">
                <a:pos x="1357160244" y="919110928"/>
              </a:cxn>
              <a:cxn ang="0">
                <a:pos x="361911192" y="919110928"/>
              </a:cxn>
              <a:cxn ang="0">
                <a:pos x="316672293" y="873155720"/>
              </a:cxn>
              <a:cxn ang="0">
                <a:pos x="316672293" y="827200513"/>
              </a:cxn>
              <a:cxn ang="0">
                <a:pos x="361911192" y="781245305"/>
              </a:cxn>
              <a:cxn ang="0">
                <a:pos x="1357160244" y="781245305"/>
              </a:cxn>
              <a:cxn ang="0">
                <a:pos x="1402399143" y="827200513"/>
              </a:cxn>
              <a:cxn ang="0">
                <a:pos x="1402399143" y="873155720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5" name="稻壳儿小白白(http://dwz.cn/Wu2UP)"/>
          <p:cNvSpPr>
            <a:spLocks noEditPoints="1"/>
          </p:cNvSpPr>
          <p:nvPr/>
        </p:nvSpPr>
        <p:spPr>
          <a:xfrm>
            <a:off x="3152458" y="3895090"/>
            <a:ext cx="136525" cy="227013"/>
          </a:xfrm>
          <a:custGeom>
            <a:avLst/>
            <a:gdLst/>
            <a:ahLst/>
            <a:cxnLst>
              <a:cxn ang="0">
                <a:pos x="931953781" y="1381988375"/>
              </a:cxn>
              <a:cxn ang="0">
                <a:pos x="792159008" y="1515732417"/>
              </a:cxn>
              <a:cxn ang="0">
                <a:pos x="139794774" y="1515732417"/>
              </a:cxn>
              <a:cxn ang="0">
                <a:pos x="0" y="1381988375"/>
              </a:cxn>
              <a:cxn ang="0">
                <a:pos x="0" y="133744041"/>
              </a:cxn>
              <a:cxn ang="0">
                <a:pos x="139794774" y="0"/>
              </a:cxn>
              <a:cxn ang="0">
                <a:pos x="792159008" y="0"/>
              </a:cxn>
              <a:cxn ang="0">
                <a:pos x="931953781" y="133744041"/>
              </a:cxn>
              <a:cxn ang="0">
                <a:pos x="931953781" y="1381988375"/>
              </a:cxn>
              <a:cxn ang="0">
                <a:pos x="838761816" y="312062753"/>
              </a:cxn>
              <a:cxn ang="0">
                <a:pos x="792159008" y="312062753"/>
              </a:cxn>
              <a:cxn ang="0">
                <a:pos x="139794774" y="312062753"/>
              </a:cxn>
              <a:cxn ang="0">
                <a:pos x="93198791" y="312062753"/>
              </a:cxn>
              <a:cxn ang="0">
                <a:pos x="93198791" y="1159088317"/>
              </a:cxn>
              <a:cxn ang="0">
                <a:pos x="139794774" y="1203669664"/>
              </a:cxn>
              <a:cxn ang="0">
                <a:pos x="792159008" y="1203669664"/>
              </a:cxn>
              <a:cxn ang="0">
                <a:pos x="838761816" y="1159088317"/>
              </a:cxn>
              <a:cxn ang="0">
                <a:pos x="838761816" y="312062753"/>
              </a:cxn>
              <a:cxn ang="0">
                <a:pos x="559172269" y="133744041"/>
              </a:cxn>
              <a:cxn ang="0">
                <a:pos x="372781513" y="133744041"/>
              </a:cxn>
              <a:cxn ang="0">
                <a:pos x="326185530" y="178318712"/>
              </a:cxn>
              <a:cxn ang="0">
                <a:pos x="372781513" y="178318712"/>
              </a:cxn>
              <a:cxn ang="0">
                <a:pos x="559172269" y="178318712"/>
              </a:cxn>
              <a:cxn ang="0">
                <a:pos x="605768251" y="178318712"/>
              </a:cxn>
              <a:cxn ang="0">
                <a:pos x="559172269" y="133744041"/>
              </a:cxn>
              <a:cxn ang="0">
                <a:pos x="465980304" y="1248251011"/>
              </a:cxn>
              <a:cxn ang="0">
                <a:pos x="372781513" y="1381988375"/>
              </a:cxn>
              <a:cxn ang="0">
                <a:pos x="465980304" y="1471151070"/>
              </a:cxn>
              <a:cxn ang="0">
                <a:pos x="559172269" y="1381988375"/>
              </a:cxn>
              <a:cxn ang="0">
                <a:pos x="465980304" y="1248251011"/>
              </a:cxn>
            </a:cxnLst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6" name="稻壳儿小白白(http://dwz.cn/Wu2UP)"/>
          <p:cNvSpPr>
            <a:spLocks noEditPoints="1"/>
          </p:cNvSpPr>
          <p:nvPr/>
        </p:nvSpPr>
        <p:spPr>
          <a:xfrm>
            <a:off x="3044508" y="4384040"/>
            <a:ext cx="349250" cy="236538"/>
          </a:xfrm>
          <a:custGeom>
            <a:avLst/>
            <a:gdLst/>
            <a:ahLst/>
            <a:cxnLst>
              <a:cxn ang="0">
                <a:pos x="2147483647" y="1507233652"/>
              </a:cxn>
              <a:cxn ang="0">
                <a:pos x="2147483647" y="1598577870"/>
              </a:cxn>
              <a:cxn ang="0">
                <a:pos x="90220678" y="1598577870"/>
              </a:cxn>
              <a:cxn ang="0">
                <a:pos x="0" y="1507233652"/>
              </a:cxn>
              <a:cxn ang="0">
                <a:pos x="0" y="91344217"/>
              </a:cxn>
              <a:cxn ang="0">
                <a:pos x="90220678" y="0"/>
              </a:cxn>
              <a:cxn ang="0">
                <a:pos x="2147483647" y="0"/>
              </a:cxn>
              <a:cxn ang="0">
                <a:pos x="2147483647" y="91344217"/>
              </a:cxn>
              <a:cxn ang="0">
                <a:pos x="2147483647" y="1507233652"/>
              </a:cxn>
              <a:cxn ang="0">
                <a:pos x="2147483647" y="502413470"/>
              </a:cxn>
              <a:cxn ang="0">
                <a:pos x="1894593938" y="182695193"/>
              </a:cxn>
              <a:cxn ang="0">
                <a:pos x="496203654" y="182695193"/>
              </a:cxn>
              <a:cxn ang="0">
                <a:pos x="180434639" y="502413470"/>
              </a:cxn>
              <a:cxn ang="0">
                <a:pos x="180434639" y="1096164400"/>
              </a:cxn>
              <a:cxn ang="0">
                <a:pos x="496203654" y="1415882677"/>
              </a:cxn>
              <a:cxn ang="0">
                <a:pos x="1894593938" y="1415882677"/>
              </a:cxn>
              <a:cxn ang="0">
                <a:pos x="2147483647" y="1096164400"/>
              </a:cxn>
              <a:cxn ang="0">
                <a:pos x="2147483647" y="502413470"/>
              </a:cxn>
              <a:cxn ang="0">
                <a:pos x="1172841947" y="1324538459"/>
              </a:cxn>
              <a:cxn ang="0">
                <a:pos x="766858971" y="776452881"/>
              </a:cxn>
              <a:cxn ang="0">
                <a:pos x="1172841947" y="274039410"/>
              </a:cxn>
              <a:cxn ang="0">
                <a:pos x="1578824923" y="776452881"/>
              </a:cxn>
              <a:cxn ang="0">
                <a:pos x="1172841947" y="1324538459"/>
              </a:cxn>
              <a:cxn ang="0">
                <a:pos x="1398390284" y="1096164400"/>
              </a:cxn>
              <a:cxn ang="0">
                <a:pos x="1398390284" y="1004820182"/>
              </a:cxn>
              <a:cxn ang="0">
                <a:pos x="1263062625" y="1004820182"/>
              </a:cxn>
              <a:cxn ang="0">
                <a:pos x="1263062625" y="456734603"/>
              </a:cxn>
              <a:cxn ang="0">
                <a:pos x="1127734966" y="456734603"/>
              </a:cxn>
              <a:cxn ang="0">
                <a:pos x="947293611" y="593757688"/>
              </a:cxn>
              <a:cxn ang="0">
                <a:pos x="1037514288" y="730780772"/>
              </a:cxn>
              <a:cxn ang="0">
                <a:pos x="1082621269" y="639429796"/>
              </a:cxn>
              <a:cxn ang="0">
                <a:pos x="1082621269" y="639429796"/>
              </a:cxn>
              <a:cxn ang="0">
                <a:pos x="1082621269" y="1004820182"/>
              </a:cxn>
              <a:cxn ang="0">
                <a:pos x="947293611" y="1004820182"/>
              </a:cxn>
              <a:cxn ang="0">
                <a:pos x="947293611" y="1096164400"/>
              </a:cxn>
              <a:cxn ang="0">
                <a:pos x="1398390284" y="1096164400"/>
              </a:cxn>
            </a:cxnLst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7" name="稻壳儿小白白(http://dwz.cn/Wu2UP)"/>
          <p:cNvSpPr>
            <a:spLocks noEditPoints="1"/>
          </p:cNvSpPr>
          <p:nvPr/>
        </p:nvSpPr>
        <p:spPr>
          <a:xfrm>
            <a:off x="3079433" y="4853940"/>
            <a:ext cx="268287" cy="280988"/>
          </a:xfrm>
          <a:custGeom>
            <a:avLst/>
            <a:gdLst/>
            <a:ahLst/>
            <a:cxnLst>
              <a:cxn ang="0">
                <a:pos x="944712306" y="1879863242"/>
              </a:cxn>
              <a:cxn ang="0">
                <a:pos x="0" y="939931621"/>
              </a:cxn>
              <a:cxn ang="0">
                <a:pos x="899727283" y="44757374"/>
              </a:cxn>
              <a:cxn ang="0">
                <a:pos x="989697329" y="89514749"/>
              </a:cxn>
              <a:cxn ang="0">
                <a:pos x="989697329" y="134278813"/>
              </a:cxn>
              <a:cxn ang="0">
                <a:pos x="764765508" y="626623311"/>
              </a:cxn>
              <a:cxn ang="0">
                <a:pos x="1394569240" y="1298003995"/>
              </a:cxn>
              <a:cxn ang="0">
                <a:pos x="1664486084" y="1208482557"/>
              </a:cxn>
              <a:cxn ang="0">
                <a:pos x="1754462837" y="1253239931"/>
              </a:cxn>
              <a:cxn ang="0">
                <a:pos x="1799447859" y="1342761370"/>
              </a:cxn>
              <a:cxn ang="0">
                <a:pos x="944712306" y="1879863242"/>
              </a:cxn>
              <a:cxn ang="0">
                <a:pos x="1394569240" y="1432276118"/>
              </a:cxn>
              <a:cxn ang="0">
                <a:pos x="584818710" y="626623311"/>
              </a:cxn>
              <a:cxn ang="0">
                <a:pos x="719780485" y="223793562"/>
              </a:cxn>
              <a:cxn ang="0">
                <a:pos x="179946798" y="939931621"/>
              </a:cxn>
              <a:cxn ang="0">
                <a:pos x="944712306" y="1700827054"/>
              </a:cxn>
              <a:cxn ang="0">
                <a:pos x="1529531016" y="1432276118"/>
              </a:cxn>
              <a:cxn ang="0">
                <a:pos x="1394569240" y="1432276118"/>
              </a:cxn>
            </a:cxnLst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8" name="稻壳儿小白白(http://dwz.cn/Wu2UP)"/>
          <p:cNvSpPr>
            <a:spLocks noEditPoints="1"/>
          </p:cNvSpPr>
          <p:nvPr/>
        </p:nvSpPr>
        <p:spPr>
          <a:xfrm>
            <a:off x="3012758" y="5350828"/>
            <a:ext cx="414337" cy="274637"/>
          </a:xfrm>
          <a:custGeom>
            <a:avLst/>
            <a:gdLst/>
            <a:ahLst/>
            <a:cxnLst>
              <a:cxn ang="0">
                <a:pos x="2147483647" y="493562880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580586380" y="673041509"/>
              </a:cxn>
              <a:cxn ang="0">
                <a:pos x="491263342" y="1031998766"/>
              </a:cxn>
              <a:cxn ang="0">
                <a:pos x="535924861" y="1166604388"/>
              </a:cxn>
              <a:cxn ang="0">
                <a:pos x="491263342" y="1301210011"/>
              </a:cxn>
              <a:cxn ang="0">
                <a:pos x="535924861" y="1794779589"/>
              </a:cxn>
              <a:cxn ang="0">
                <a:pos x="535924861" y="1839645897"/>
              </a:cxn>
              <a:cxn ang="0">
                <a:pos x="491263342" y="1839645897"/>
              </a:cxn>
              <a:cxn ang="0">
                <a:pos x="267962430" y="1839645897"/>
              </a:cxn>
              <a:cxn ang="0">
                <a:pos x="267962430" y="1839645897"/>
              </a:cxn>
              <a:cxn ang="0">
                <a:pos x="223300912" y="1794779589"/>
              </a:cxn>
              <a:cxn ang="0">
                <a:pos x="312623949" y="1301210011"/>
              </a:cxn>
              <a:cxn ang="0">
                <a:pos x="223300912" y="1166604388"/>
              </a:cxn>
              <a:cxn ang="0">
                <a:pos x="312623949" y="1031998766"/>
              </a:cxn>
              <a:cxn ang="0">
                <a:pos x="446608506" y="628168502"/>
              </a:cxn>
              <a:cxn ang="0">
                <a:pos x="44661519" y="493562880"/>
              </a:cxn>
              <a:cxn ang="0">
                <a:pos x="0" y="448696572"/>
              </a:cxn>
              <a:cxn ang="0">
                <a:pos x="44661519" y="448696572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2147483647" y="448696572"/>
              </a:cxn>
              <a:cxn ang="0">
                <a:pos x="2147483647" y="448696572"/>
              </a:cxn>
              <a:cxn ang="0">
                <a:pos x="2147483647" y="493562880"/>
              </a:cxn>
              <a:cxn ang="0">
                <a:pos x="2143706127" y="1256343703"/>
              </a:cxn>
              <a:cxn ang="0">
                <a:pos x="1384480354" y="1525561646"/>
              </a:cxn>
              <a:cxn ang="0">
                <a:pos x="625247899" y="1256343703"/>
              </a:cxn>
              <a:cxn ang="0">
                <a:pos x="625247899" y="852520137"/>
              </a:cxn>
              <a:cxn ang="0">
                <a:pos x="1339818835" y="1076865074"/>
              </a:cxn>
              <a:cxn ang="0">
                <a:pos x="1384480354" y="1076865074"/>
              </a:cxn>
              <a:cxn ang="0">
                <a:pos x="1429135190" y="1076865074"/>
              </a:cxn>
              <a:cxn ang="0">
                <a:pos x="2143706127" y="852520137"/>
              </a:cxn>
              <a:cxn ang="0">
                <a:pos x="2143706127" y="1256343703"/>
              </a:cxn>
            </a:cxnLst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9" name="稻壳儿小白白(http://dwz.cn/Wu2UP)"/>
          <p:cNvSpPr>
            <a:spLocks noEditPoints="1"/>
          </p:cNvSpPr>
          <p:nvPr/>
        </p:nvSpPr>
        <p:spPr>
          <a:xfrm>
            <a:off x="3919220" y="1397953"/>
            <a:ext cx="274638" cy="274637"/>
          </a:xfrm>
          <a:custGeom>
            <a:avLst/>
            <a:gdLst/>
            <a:ahLst/>
            <a:cxnLst>
              <a:cxn ang="0">
                <a:pos x="762783600" y="1794779589"/>
              </a:cxn>
              <a:cxn ang="0">
                <a:pos x="673043959" y="1839645897"/>
              </a:cxn>
              <a:cxn ang="0">
                <a:pos x="89739641" y="1839645897"/>
              </a:cxn>
              <a:cxn ang="0">
                <a:pos x="0" y="1794779589"/>
              </a:cxn>
              <a:cxn ang="0">
                <a:pos x="0" y="89739314"/>
              </a:cxn>
              <a:cxn ang="0">
                <a:pos x="89739641" y="0"/>
              </a:cxn>
              <a:cxn ang="0">
                <a:pos x="673043959" y="0"/>
              </a:cxn>
              <a:cxn ang="0">
                <a:pos x="762783600" y="89739314"/>
              </a:cxn>
              <a:cxn ang="0">
                <a:pos x="762783600" y="1794779589"/>
              </a:cxn>
              <a:cxn ang="0">
                <a:pos x="1839659294" y="1794779589"/>
              </a:cxn>
              <a:cxn ang="0">
                <a:pos x="1749919653" y="1839645897"/>
              </a:cxn>
              <a:cxn ang="0">
                <a:pos x="1166615335" y="1839645897"/>
              </a:cxn>
              <a:cxn ang="0">
                <a:pos x="1076875693" y="1794779589"/>
              </a:cxn>
              <a:cxn ang="0">
                <a:pos x="1076875693" y="89739314"/>
              </a:cxn>
              <a:cxn ang="0">
                <a:pos x="1166615335" y="0"/>
              </a:cxn>
              <a:cxn ang="0">
                <a:pos x="1749919653" y="0"/>
              </a:cxn>
              <a:cxn ang="0">
                <a:pos x="1839659294" y="89739314"/>
              </a:cxn>
              <a:cxn ang="0">
                <a:pos x="1839659294" y="1794779589"/>
              </a:cxn>
            </a:cxnLst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0" name="稻壳儿小白白(http://dwz.cn/Wu2UP)"/>
          <p:cNvSpPr>
            <a:spLocks noEditPoints="1"/>
          </p:cNvSpPr>
          <p:nvPr/>
        </p:nvSpPr>
        <p:spPr>
          <a:xfrm>
            <a:off x="3904933" y="1896428"/>
            <a:ext cx="303212" cy="274637"/>
          </a:xfrm>
          <a:custGeom>
            <a:avLst/>
            <a:gdLst/>
            <a:ahLst/>
            <a:cxnLst>
              <a:cxn ang="0">
                <a:pos x="363207548" y="1211477395"/>
              </a:cxn>
              <a:cxn ang="0">
                <a:pos x="0" y="807647131"/>
              </a:cxn>
              <a:cxn ang="0">
                <a:pos x="227004717" y="583302194"/>
              </a:cxn>
              <a:cxn ang="0">
                <a:pos x="544818060" y="987125760"/>
              </a:cxn>
              <a:cxn ang="0">
                <a:pos x="363207548" y="1211477395"/>
              </a:cxn>
              <a:cxn ang="0">
                <a:pos x="1725249328" y="1660167268"/>
              </a:cxn>
              <a:cxn ang="0">
                <a:pos x="1498237872" y="1839645897"/>
              </a:cxn>
              <a:cxn ang="0">
                <a:pos x="1044228438" y="1749906582"/>
              </a:cxn>
              <a:cxn ang="0">
                <a:pos x="544818060" y="1839645897"/>
              </a:cxn>
              <a:cxn ang="0">
                <a:pos x="317806604" y="1660167268"/>
              </a:cxn>
              <a:cxn ang="0">
                <a:pos x="1044228438" y="942259452"/>
              </a:cxn>
              <a:cxn ang="0">
                <a:pos x="1725249328" y="1660167268"/>
              </a:cxn>
              <a:cxn ang="0">
                <a:pos x="726421834" y="717907816"/>
              </a:cxn>
              <a:cxn ang="0">
                <a:pos x="408608491" y="269217943"/>
              </a:cxn>
              <a:cxn ang="0">
                <a:pos x="635619947" y="0"/>
              </a:cxn>
              <a:cxn ang="0">
                <a:pos x="953426551" y="403823565"/>
              </a:cxn>
              <a:cxn ang="0">
                <a:pos x="726421834" y="717907816"/>
              </a:cxn>
              <a:cxn ang="0">
                <a:pos x="1089629381" y="403823565"/>
              </a:cxn>
              <a:cxn ang="0">
                <a:pos x="1407435986" y="0"/>
              </a:cxn>
              <a:cxn ang="0">
                <a:pos x="1634447441" y="269217943"/>
              </a:cxn>
              <a:cxn ang="0">
                <a:pos x="1316634099" y="717907816"/>
              </a:cxn>
              <a:cxn ang="0">
                <a:pos x="1089629381" y="403823565"/>
              </a:cxn>
              <a:cxn ang="0">
                <a:pos x="2043055932" y="807647131"/>
              </a:cxn>
              <a:cxn ang="0">
                <a:pos x="1679848384" y="1211477395"/>
              </a:cxn>
              <a:cxn ang="0">
                <a:pos x="1498237872" y="987125760"/>
              </a:cxn>
              <a:cxn ang="0">
                <a:pos x="1861452158" y="583302194"/>
              </a:cxn>
              <a:cxn ang="0">
                <a:pos x="2043055932" y="807647131"/>
              </a:cxn>
            </a:cxnLst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1" name="稻壳儿小白白(http://dwz.cn/Wu2UP)"/>
          <p:cNvSpPr>
            <a:spLocks noEditPoints="1"/>
          </p:cNvSpPr>
          <p:nvPr/>
        </p:nvSpPr>
        <p:spPr>
          <a:xfrm>
            <a:off x="3919220" y="2391728"/>
            <a:ext cx="274638" cy="274637"/>
          </a:xfrm>
          <a:custGeom>
            <a:avLst/>
            <a:gdLst/>
            <a:ahLst/>
            <a:cxnLst>
              <a:cxn ang="0">
                <a:pos x="1480700729" y="807647131"/>
              </a:cxn>
              <a:cxn ang="0">
                <a:pos x="493564677" y="1839645897"/>
              </a:cxn>
              <a:cxn ang="0">
                <a:pos x="0" y="1839645897"/>
              </a:cxn>
              <a:cxn ang="0">
                <a:pos x="0" y="1301210011"/>
              </a:cxn>
              <a:cxn ang="0">
                <a:pos x="987136052" y="314084251"/>
              </a:cxn>
              <a:cxn ang="0">
                <a:pos x="1480700729" y="807647131"/>
              </a:cxn>
              <a:cxn ang="0">
                <a:pos x="538437847" y="1570427954"/>
              </a:cxn>
              <a:cxn ang="0">
                <a:pos x="269218923" y="1256343703"/>
              </a:cxn>
              <a:cxn ang="0">
                <a:pos x="134606112" y="1390949325"/>
              </a:cxn>
              <a:cxn ang="0">
                <a:pos x="134606112" y="1525561646"/>
              </a:cxn>
              <a:cxn ang="0">
                <a:pos x="314085395" y="1525561646"/>
              </a:cxn>
              <a:cxn ang="0">
                <a:pos x="314085395" y="1660167268"/>
              </a:cxn>
              <a:cxn ang="0">
                <a:pos x="448698206" y="1660167268"/>
              </a:cxn>
              <a:cxn ang="0">
                <a:pos x="538437847" y="1570427954"/>
              </a:cxn>
              <a:cxn ang="0">
                <a:pos x="1032002524" y="538435886"/>
              </a:cxn>
              <a:cxn ang="0">
                <a:pos x="1032002524" y="538435886"/>
              </a:cxn>
              <a:cxn ang="0">
                <a:pos x="358958564" y="1166604388"/>
              </a:cxn>
              <a:cxn ang="0">
                <a:pos x="358958564" y="1211477395"/>
              </a:cxn>
              <a:cxn ang="0">
                <a:pos x="403825036" y="1256343703"/>
              </a:cxn>
              <a:cxn ang="0">
                <a:pos x="403825036" y="1211477395"/>
              </a:cxn>
              <a:cxn ang="0">
                <a:pos x="1076875693" y="583302194"/>
              </a:cxn>
              <a:cxn ang="0">
                <a:pos x="1076875693" y="538435886"/>
              </a:cxn>
              <a:cxn ang="0">
                <a:pos x="1032002524" y="538435886"/>
              </a:cxn>
              <a:cxn ang="0">
                <a:pos x="1794792822" y="538435886"/>
              </a:cxn>
              <a:cxn ang="0">
                <a:pos x="1570440370" y="762780823"/>
              </a:cxn>
              <a:cxn ang="0">
                <a:pos x="1076875693" y="224344937"/>
              </a:cxn>
              <a:cxn ang="0">
                <a:pos x="1301221447" y="44866308"/>
              </a:cxn>
              <a:cxn ang="0">
                <a:pos x="1390961088" y="0"/>
              </a:cxn>
              <a:cxn ang="0">
                <a:pos x="1480700729" y="44866308"/>
              </a:cxn>
              <a:cxn ang="0">
                <a:pos x="1794792822" y="314084251"/>
              </a:cxn>
              <a:cxn ang="0">
                <a:pos x="1839659294" y="448696572"/>
              </a:cxn>
              <a:cxn ang="0">
                <a:pos x="1794792822" y="538435886"/>
              </a:cxn>
            </a:cxnLst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2" name="稻壳儿小白白(http://dwz.cn/Wu2UP)"/>
          <p:cNvSpPr>
            <a:spLocks noEditPoints="1"/>
          </p:cNvSpPr>
          <p:nvPr/>
        </p:nvSpPr>
        <p:spPr>
          <a:xfrm>
            <a:off x="39192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301221447" y="907796620"/>
              </a:cxn>
              <a:cxn ang="0">
                <a:pos x="942262883" y="544675277"/>
              </a:cxn>
              <a:cxn ang="0">
                <a:pos x="314085395" y="1225522741"/>
              </a:cxn>
              <a:cxn ang="0">
                <a:pos x="314085395" y="1543255601"/>
              </a:cxn>
              <a:cxn ang="0">
                <a:pos x="673043959" y="1543255601"/>
              </a:cxn>
              <a:cxn ang="0">
                <a:pos x="1301221447" y="907796620"/>
              </a:cxn>
              <a:cxn ang="0">
                <a:pos x="673043959" y="1361694929"/>
              </a:cxn>
              <a:cxn ang="0">
                <a:pos x="628177488" y="1452471896"/>
              </a:cxn>
              <a:cxn ang="0">
                <a:pos x="538437847" y="1452471896"/>
              </a:cxn>
              <a:cxn ang="0">
                <a:pos x="538437847" y="1316306446"/>
              </a:cxn>
              <a:cxn ang="0">
                <a:pos x="403825036" y="1316306446"/>
              </a:cxn>
              <a:cxn ang="0">
                <a:pos x="403825036" y="1270911225"/>
              </a:cxn>
              <a:cxn ang="0">
                <a:pos x="493564677" y="1180134258"/>
              </a:cxn>
              <a:cxn ang="0">
                <a:pos x="673043959" y="1361694929"/>
              </a:cxn>
              <a:cxn ang="0">
                <a:pos x="987136052" y="771624432"/>
              </a:cxn>
              <a:cxn ang="0">
                <a:pos x="628177488" y="1089357291"/>
              </a:cxn>
              <a:cxn ang="0">
                <a:pos x="583304318" y="1134745774"/>
              </a:cxn>
              <a:cxn ang="0">
                <a:pos x="583304318" y="1089357291"/>
              </a:cxn>
              <a:cxn ang="0">
                <a:pos x="942262883" y="726235948"/>
              </a:cxn>
              <a:cxn ang="0">
                <a:pos x="987136052" y="726235948"/>
              </a:cxn>
              <a:cxn ang="0">
                <a:pos x="987136052" y="771624432"/>
              </a:cxn>
              <a:cxn ang="0">
                <a:pos x="1480700729" y="726235948"/>
              </a:cxn>
              <a:cxn ang="0">
                <a:pos x="1480700729" y="544675277"/>
              </a:cxn>
              <a:cxn ang="0">
                <a:pos x="1301221447" y="363121343"/>
              </a:cxn>
              <a:cxn ang="0">
                <a:pos x="1166615335" y="363121343"/>
              </a:cxn>
              <a:cxn ang="0">
                <a:pos x="1032002524" y="453898310"/>
              </a:cxn>
              <a:cxn ang="0">
                <a:pos x="1390961088" y="817019652"/>
              </a:cxn>
              <a:cxn ang="0">
                <a:pos x="1480700729" y="726235948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3" name="稻壳儿小白白(http://dwz.cn/Wu2UP)"/>
          <p:cNvSpPr>
            <a:spLocks noEditPoints="1"/>
          </p:cNvSpPr>
          <p:nvPr/>
        </p:nvSpPr>
        <p:spPr>
          <a:xfrm>
            <a:off x="3898583" y="3375978"/>
            <a:ext cx="320675" cy="250825"/>
          </a:xfrm>
          <a:custGeom>
            <a:avLst/>
            <a:gdLst/>
            <a:ahLst/>
            <a:cxnLst>
              <a:cxn ang="0">
                <a:pos x="1651389401" y="1378669781"/>
              </a:cxn>
              <a:cxn ang="0">
                <a:pos x="1338965101" y="1700356233"/>
              </a:cxn>
              <a:cxn ang="0">
                <a:pos x="312424299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12424299" y="0"/>
              </a:cxn>
              <a:cxn ang="0">
                <a:pos x="1338965101" y="0"/>
              </a:cxn>
              <a:cxn ang="0">
                <a:pos x="1472860275" y="0"/>
              </a:cxn>
              <a:cxn ang="0">
                <a:pos x="1472860275" y="45955207"/>
              </a:cxn>
              <a:cxn ang="0">
                <a:pos x="1472860275" y="91910415"/>
              </a:cxn>
              <a:cxn ang="0">
                <a:pos x="1428226323" y="137865622"/>
              </a:cxn>
              <a:cxn ang="0">
                <a:pos x="1383599053" y="137865622"/>
              </a:cxn>
              <a:cxn ang="0">
                <a:pos x="1338965101" y="137865622"/>
              </a:cxn>
              <a:cxn ang="0">
                <a:pos x="312424299" y="137865622"/>
              </a:cxn>
              <a:cxn ang="0">
                <a:pos x="133895174" y="321686452"/>
              </a:cxn>
              <a:cxn ang="0">
                <a:pos x="133895174" y="1378669781"/>
              </a:cxn>
              <a:cxn ang="0">
                <a:pos x="312424299" y="1562490611"/>
              </a:cxn>
              <a:cxn ang="0">
                <a:pos x="1338965101" y="1562490611"/>
              </a:cxn>
              <a:cxn ang="0">
                <a:pos x="1517494227" y="1378669781"/>
              </a:cxn>
              <a:cxn ang="0">
                <a:pos x="1517494227" y="1194842172"/>
              </a:cxn>
              <a:cxn ang="0">
                <a:pos x="1517494227" y="1194842172"/>
              </a:cxn>
              <a:cxn ang="0">
                <a:pos x="1606755449" y="1102931757"/>
              </a:cxn>
              <a:cxn ang="0">
                <a:pos x="1651389401" y="1102931757"/>
              </a:cxn>
              <a:cxn ang="0">
                <a:pos x="1651389401" y="1148886965"/>
              </a:cxn>
              <a:cxn ang="0">
                <a:pos x="1651389401" y="1378669781"/>
              </a:cxn>
              <a:cxn ang="0">
                <a:pos x="1874552478" y="597424476"/>
              </a:cxn>
              <a:cxn ang="0">
                <a:pos x="1071174753" y="1424624989"/>
              </a:cxn>
              <a:cxn ang="0">
                <a:pos x="758743773" y="1424624989"/>
              </a:cxn>
              <a:cxn ang="0">
                <a:pos x="758743773" y="1056976550"/>
              </a:cxn>
              <a:cxn ang="0">
                <a:pos x="1562128178" y="229776037"/>
              </a:cxn>
              <a:cxn ang="0">
                <a:pos x="1874552478" y="597424476"/>
              </a:cxn>
              <a:cxn ang="0">
                <a:pos x="1205069927" y="1148886965"/>
              </a:cxn>
              <a:cxn ang="0">
                <a:pos x="981906850" y="965066135"/>
              </a:cxn>
              <a:cxn ang="0">
                <a:pos x="848011676" y="1102931757"/>
              </a:cxn>
              <a:cxn ang="0">
                <a:pos x="848011676" y="1148886965"/>
              </a:cxn>
              <a:cxn ang="0">
                <a:pos x="981906850" y="1148886965"/>
              </a:cxn>
              <a:cxn ang="0">
                <a:pos x="981906850" y="1286759366"/>
              </a:cxn>
              <a:cxn ang="0">
                <a:pos x="1026540802" y="1286759366"/>
              </a:cxn>
              <a:cxn ang="0">
                <a:pos x="1205069927" y="1148886965"/>
              </a:cxn>
              <a:cxn ang="0">
                <a:pos x="1517494227" y="413596867"/>
              </a:cxn>
              <a:cxn ang="0">
                <a:pos x="1115802024" y="827200513"/>
              </a:cxn>
              <a:cxn ang="0">
                <a:pos x="1115802024" y="873155720"/>
              </a:cxn>
              <a:cxn ang="0">
                <a:pos x="1160435976" y="873155720"/>
              </a:cxn>
              <a:cxn ang="0">
                <a:pos x="1562128178" y="459558853"/>
              </a:cxn>
              <a:cxn ang="0">
                <a:pos x="1562128178" y="413596867"/>
              </a:cxn>
              <a:cxn ang="0">
                <a:pos x="1517494227" y="413596867"/>
              </a:cxn>
              <a:cxn ang="0">
                <a:pos x="1963813700" y="505514061"/>
              </a:cxn>
              <a:cxn ang="0">
                <a:pos x="1606755449" y="137865622"/>
              </a:cxn>
              <a:cxn ang="0">
                <a:pos x="1740650623" y="45955207"/>
              </a:cxn>
              <a:cxn ang="0">
                <a:pos x="1919179748" y="45955207"/>
              </a:cxn>
              <a:cxn ang="0">
                <a:pos x="2097708874" y="229776037"/>
              </a:cxn>
              <a:cxn ang="0">
                <a:pos x="2097708874" y="367641659"/>
              </a:cxn>
              <a:cxn ang="0">
                <a:pos x="1963813700" y="505514061"/>
              </a:cxn>
            </a:cxnLst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4" name="稻壳儿小白白(http://dwz.cn/Wu2UP)"/>
          <p:cNvSpPr/>
          <p:nvPr/>
        </p:nvSpPr>
        <p:spPr>
          <a:xfrm>
            <a:off x="3931920" y="3866515"/>
            <a:ext cx="247650" cy="255588"/>
          </a:xfrm>
          <a:custGeom>
            <a:avLst/>
            <a:gdLst/>
            <a:ahLst/>
            <a:cxnLst>
              <a:cxn ang="0">
                <a:pos x="1657581689" y="1538128584"/>
              </a:cxn>
              <a:cxn ang="0">
                <a:pos x="1478383488" y="1673845812"/>
              </a:cxn>
              <a:cxn ang="0">
                <a:pos x="1254387409" y="1719084888"/>
              </a:cxn>
              <a:cxn ang="0">
                <a:pos x="940788884" y="1628606736"/>
              </a:cxn>
              <a:cxn ang="0">
                <a:pos x="761590682" y="1538128584"/>
              </a:cxn>
              <a:cxn ang="0">
                <a:pos x="179198201" y="950020596"/>
              </a:cxn>
              <a:cxn ang="0">
                <a:pos x="89595754" y="723825216"/>
              </a:cxn>
              <a:cxn ang="0">
                <a:pos x="0" y="407151684"/>
              </a:cxn>
              <a:cxn ang="0">
                <a:pos x="44797877" y="180956304"/>
              </a:cxn>
              <a:cxn ang="0">
                <a:pos x="179198201" y="45239076"/>
              </a:cxn>
              <a:cxn ang="0">
                <a:pos x="358396403" y="0"/>
              </a:cxn>
              <a:cxn ang="0">
                <a:pos x="358396403" y="0"/>
              </a:cxn>
              <a:cxn ang="0">
                <a:pos x="447992157" y="90478152"/>
              </a:cxn>
              <a:cxn ang="0">
                <a:pos x="537594604" y="316673532"/>
              </a:cxn>
              <a:cxn ang="0">
                <a:pos x="582392481" y="407151684"/>
              </a:cxn>
              <a:cxn ang="0">
                <a:pos x="403194280" y="678586140"/>
              </a:cxn>
              <a:cxn ang="0">
                <a:pos x="447992157" y="769064292"/>
              </a:cxn>
              <a:cxn ang="0">
                <a:pos x="940788884" y="1266694128"/>
              </a:cxn>
              <a:cxn ang="0">
                <a:pos x="1030391331" y="1311933204"/>
              </a:cxn>
              <a:cxn ang="0">
                <a:pos x="1254387409" y="1085737824"/>
              </a:cxn>
              <a:cxn ang="0">
                <a:pos x="1388787734" y="1176215976"/>
              </a:cxn>
              <a:cxn ang="0">
                <a:pos x="1567985935" y="1266694128"/>
              </a:cxn>
              <a:cxn ang="0">
                <a:pos x="1657581689" y="1357172280"/>
              </a:cxn>
              <a:cxn ang="0">
                <a:pos x="1657581689" y="1357172280"/>
              </a:cxn>
              <a:cxn ang="0">
                <a:pos x="1657581689" y="1538128584"/>
              </a:cxn>
            </a:cxnLst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5" name="稻壳儿小白白(http://dwz.cn/Wu2UP)"/>
          <p:cNvSpPr>
            <a:spLocks noEditPoints="1"/>
          </p:cNvSpPr>
          <p:nvPr/>
        </p:nvSpPr>
        <p:spPr>
          <a:xfrm>
            <a:off x="3919220" y="4364990"/>
            <a:ext cx="274638" cy="274638"/>
          </a:xfrm>
          <a:custGeom>
            <a:avLst/>
            <a:gdLst/>
            <a:ahLst/>
            <a:cxnLst>
              <a:cxn ang="0">
                <a:pos x="1839659294" y="1480700729"/>
              </a:cxn>
              <a:cxn ang="0">
                <a:pos x="1480700729" y="1839659294"/>
              </a:cxn>
              <a:cxn ang="0">
                <a:pos x="358958564" y="1839659294"/>
              </a:cxn>
              <a:cxn ang="0">
                <a:pos x="0" y="1480700729"/>
              </a:cxn>
              <a:cxn ang="0">
                <a:pos x="0" y="358958564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958564"/>
              </a:cxn>
              <a:cxn ang="0">
                <a:pos x="1839659294" y="1480700729"/>
              </a:cxn>
              <a:cxn ang="0">
                <a:pos x="1525573899" y="1256354976"/>
              </a:cxn>
              <a:cxn ang="0">
                <a:pos x="1301221447" y="1121742165"/>
              </a:cxn>
              <a:cxn ang="0">
                <a:pos x="1256354976" y="1076875693"/>
              </a:cxn>
              <a:cxn ang="0">
                <a:pos x="1076875693" y="1256354976"/>
              </a:cxn>
              <a:cxn ang="0">
                <a:pos x="987136052" y="1211481806"/>
              </a:cxn>
              <a:cxn ang="0">
                <a:pos x="628177488" y="852523241"/>
              </a:cxn>
              <a:cxn ang="0">
                <a:pos x="583304318" y="762783600"/>
              </a:cxn>
              <a:cxn ang="0">
                <a:pos x="762783600" y="583304318"/>
              </a:cxn>
              <a:cxn ang="0">
                <a:pos x="717917129" y="538437847"/>
              </a:cxn>
              <a:cxn ang="0">
                <a:pos x="583304318" y="314085395"/>
              </a:cxn>
              <a:cxn ang="0">
                <a:pos x="583304318" y="314085395"/>
              </a:cxn>
              <a:cxn ang="0">
                <a:pos x="448698206" y="314085395"/>
              </a:cxn>
              <a:cxn ang="0">
                <a:pos x="314085395" y="583304318"/>
              </a:cxn>
              <a:cxn ang="0">
                <a:pos x="358958564" y="807656770"/>
              </a:cxn>
              <a:cxn ang="0">
                <a:pos x="1032002524" y="1480700729"/>
              </a:cxn>
              <a:cxn ang="0">
                <a:pos x="1256354976" y="1525573899"/>
              </a:cxn>
              <a:cxn ang="0">
                <a:pos x="1525573899" y="1390961088"/>
              </a:cxn>
              <a:cxn ang="0">
                <a:pos x="1525573899" y="1256354976"/>
              </a:cxn>
              <a:cxn ang="0">
                <a:pos x="1525573899" y="125635497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6" name="稻壳儿小白白(http://dwz.cn/Wu2UP)"/>
          <p:cNvSpPr>
            <a:spLocks noEditPoints="1"/>
          </p:cNvSpPr>
          <p:nvPr/>
        </p:nvSpPr>
        <p:spPr>
          <a:xfrm>
            <a:off x="3919220" y="4853940"/>
            <a:ext cx="274638" cy="280988"/>
          </a:xfrm>
          <a:custGeom>
            <a:avLst/>
            <a:gdLst/>
            <a:ahLst/>
            <a:cxnLst>
              <a:cxn ang="0">
                <a:pos x="1839659294" y="1521790867"/>
              </a:cxn>
              <a:cxn ang="0">
                <a:pos x="1480700729" y="1879863242"/>
              </a:cxn>
              <a:cxn ang="0">
                <a:pos x="358958564" y="1879863242"/>
              </a:cxn>
              <a:cxn ang="0">
                <a:pos x="0" y="1521790867"/>
              </a:cxn>
              <a:cxn ang="0">
                <a:pos x="0" y="358072375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072375"/>
              </a:cxn>
              <a:cxn ang="0">
                <a:pos x="1839659294" y="1521790867"/>
              </a:cxn>
              <a:cxn ang="0">
                <a:pos x="762783600" y="179036187"/>
              </a:cxn>
              <a:cxn ang="0">
                <a:pos x="583304318" y="223793562"/>
              </a:cxn>
              <a:cxn ang="0">
                <a:pos x="358958564" y="223793562"/>
              </a:cxn>
              <a:cxn ang="0">
                <a:pos x="358958564" y="1253239931"/>
              </a:cxn>
              <a:cxn ang="0">
                <a:pos x="628177488" y="1208482557"/>
              </a:cxn>
              <a:cxn ang="0">
                <a:pos x="628177488" y="939931621"/>
              </a:cxn>
              <a:cxn ang="0">
                <a:pos x="762783600" y="984688995"/>
              </a:cxn>
              <a:cxn ang="0">
                <a:pos x="1121742165" y="581859246"/>
              </a:cxn>
              <a:cxn ang="0">
                <a:pos x="762783600" y="179036187"/>
              </a:cxn>
              <a:cxn ang="0">
                <a:pos x="673043959" y="760895433"/>
              </a:cxn>
              <a:cxn ang="0">
                <a:pos x="628177488" y="760895433"/>
              </a:cxn>
              <a:cxn ang="0">
                <a:pos x="628177488" y="402829749"/>
              </a:cxn>
              <a:cxn ang="0">
                <a:pos x="673043959" y="402829749"/>
              </a:cxn>
              <a:cxn ang="0">
                <a:pos x="852523241" y="581859246"/>
              </a:cxn>
              <a:cxn ang="0">
                <a:pos x="673043959" y="760895433"/>
              </a:cxn>
              <a:cxn ang="0">
                <a:pos x="1166615335" y="716138059"/>
              </a:cxn>
              <a:cxn ang="0">
                <a:pos x="1121742165" y="716138059"/>
              </a:cxn>
              <a:cxn ang="0">
                <a:pos x="1032002524" y="850416872"/>
              </a:cxn>
              <a:cxn ang="0">
                <a:pos x="762783600" y="984688995"/>
              </a:cxn>
              <a:cxn ang="0">
                <a:pos x="762783600" y="1745584428"/>
              </a:cxn>
              <a:cxn ang="0">
                <a:pos x="1032002524" y="1700827054"/>
              </a:cxn>
              <a:cxn ang="0">
                <a:pos x="1032002524" y="1477033493"/>
              </a:cxn>
              <a:cxn ang="0">
                <a:pos x="1166615335" y="1477033493"/>
              </a:cxn>
              <a:cxn ang="0">
                <a:pos x="1525573899" y="1074210434"/>
              </a:cxn>
              <a:cxn ang="0">
                <a:pos x="1166615335" y="716138059"/>
              </a:cxn>
              <a:cxn ang="0">
                <a:pos x="1121742165" y="1298003995"/>
              </a:cxn>
              <a:cxn ang="0">
                <a:pos x="1032002524" y="1253239931"/>
              </a:cxn>
              <a:cxn ang="0">
                <a:pos x="1032002524" y="939931621"/>
              </a:cxn>
              <a:cxn ang="0">
                <a:pos x="1121742165" y="895174246"/>
              </a:cxn>
              <a:cxn ang="0">
                <a:pos x="1256354976" y="1074210434"/>
              </a:cxn>
              <a:cxn ang="0">
                <a:pos x="1121742165" y="1298003995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7" name="稻壳儿小白白(http://dwz.cn/Wu2UP)"/>
          <p:cNvSpPr>
            <a:spLocks noEditPoints="1"/>
          </p:cNvSpPr>
          <p:nvPr/>
        </p:nvSpPr>
        <p:spPr>
          <a:xfrm>
            <a:off x="3879533" y="5330190"/>
            <a:ext cx="354012" cy="314325"/>
          </a:xfrm>
          <a:custGeom>
            <a:avLst/>
            <a:gdLst/>
            <a:ahLst/>
            <a:cxnLst>
              <a:cxn ang="0">
                <a:pos x="2147483647" y="1923227607"/>
              </a:cxn>
              <a:cxn ang="0">
                <a:pos x="1472309190" y="1162882120"/>
              </a:cxn>
              <a:cxn ang="0">
                <a:pos x="1427690319" y="1162882120"/>
              </a:cxn>
              <a:cxn ang="0">
                <a:pos x="1606152444" y="1431242105"/>
              </a:cxn>
              <a:cxn ang="0">
                <a:pos x="1561540253" y="1744323180"/>
              </a:cxn>
              <a:cxn ang="0">
                <a:pos x="1249228194" y="1744323180"/>
              </a:cxn>
              <a:cxn ang="0">
                <a:pos x="1249228194" y="1565418753"/>
              </a:cxn>
              <a:cxn ang="0">
                <a:pos x="1338459257" y="1431242105"/>
              </a:cxn>
              <a:cxn ang="0">
                <a:pos x="713848499" y="1207609899"/>
              </a:cxn>
              <a:cxn ang="0">
                <a:pos x="44612191" y="1341786547"/>
              </a:cxn>
              <a:cxn ang="0">
                <a:pos x="44612191" y="1252330990"/>
              </a:cxn>
              <a:cxn ang="0">
                <a:pos x="713848499" y="1028705472"/>
              </a:cxn>
              <a:cxn ang="0">
                <a:pos x="803072882" y="1073426563"/>
              </a:cxn>
              <a:cxn ang="0">
                <a:pos x="1070766070" y="1073426563"/>
              </a:cxn>
              <a:cxn ang="0">
                <a:pos x="803072882" y="1162882120"/>
              </a:cxn>
              <a:cxn ang="0">
                <a:pos x="1026153878" y="1431242105"/>
              </a:cxn>
              <a:cxn ang="0">
                <a:pos x="1115384940" y="1028705472"/>
              </a:cxn>
              <a:cxn ang="0">
                <a:pos x="1026153878" y="983977693"/>
              </a:cxn>
              <a:cxn ang="0">
                <a:pos x="1070766070" y="760345487"/>
              </a:cxn>
              <a:cxn ang="0">
                <a:pos x="1516921382" y="983977693"/>
              </a:cxn>
              <a:cxn ang="0">
                <a:pos x="1427690319" y="1073426563"/>
              </a:cxn>
              <a:cxn ang="0">
                <a:pos x="2052307756" y="1565418753"/>
              </a:cxn>
              <a:cxn ang="0">
                <a:pos x="892303945" y="1028705472"/>
              </a:cxn>
              <a:cxn ang="0">
                <a:pos x="1026153878" y="1028705472"/>
              </a:cxn>
              <a:cxn ang="0">
                <a:pos x="1026153878" y="1118154341"/>
              </a:cxn>
              <a:cxn ang="0">
                <a:pos x="1070766070" y="1386514326"/>
              </a:cxn>
              <a:cxn ang="0">
                <a:pos x="1026153878" y="1118154341"/>
              </a:cxn>
              <a:cxn ang="0">
                <a:pos x="1249228194" y="715617709"/>
              </a:cxn>
              <a:cxn ang="0">
                <a:pos x="1115384940" y="670889930"/>
              </a:cxn>
              <a:cxn ang="0">
                <a:pos x="1472309190" y="536713281"/>
              </a:cxn>
              <a:cxn ang="0">
                <a:pos x="1472309190" y="626168839"/>
              </a:cxn>
              <a:cxn ang="0">
                <a:pos x="1963076694" y="402536633"/>
              </a:cxn>
              <a:cxn ang="0">
                <a:pos x="2147483647" y="0"/>
              </a:cxn>
              <a:cxn ang="0">
                <a:pos x="1650764635" y="626168839"/>
              </a:cxn>
              <a:cxn ang="0">
                <a:pos x="1516921382" y="760345487"/>
              </a:cxn>
              <a:cxn ang="0">
                <a:pos x="1427690319" y="715617709"/>
              </a:cxn>
              <a:cxn ang="0">
                <a:pos x="1293847065" y="1878499829"/>
              </a:cxn>
              <a:cxn ang="0">
                <a:pos x="1249228194" y="1789050959"/>
              </a:cxn>
              <a:cxn ang="0">
                <a:pos x="1561540253" y="1833772050"/>
              </a:cxn>
              <a:cxn ang="0">
                <a:pos x="1427690319" y="2102132035"/>
              </a:cxn>
              <a:cxn ang="0">
                <a:pos x="1249228194" y="1923227607"/>
              </a:cxn>
              <a:cxn ang="0">
                <a:pos x="1561540253" y="1789050959"/>
              </a:cxn>
              <a:cxn ang="0">
                <a:pos x="1293847065" y="1789050959"/>
              </a:cxn>
              <a:cxn ang="0">
                <a:pos x="1561540253" y="174432318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8" name="稻壳儿小白白(http://dwz.cn/Wu2UP)"/>
          <p:cNvSpPr>
            <a:spLocks noEditPoints="1"/>
          </p:cNvSpPr>
          <p:nvPr/>
        </p:nvSpPr>
        <p:spPr>
          <a:xfrm>
            <a:off x="4763770" y="1397953"/>
            <a:ext cx="255588" cy="255587"/>
          </a:xfrm>
          <a:custGeom>
            <a:avLst/>
            <a:gdLst/>
            <a:ahLst/>
            <a:cxnLst>
              <a:cxn ang="0">
                <a:pos x="1719084888" y="1357160244"/>
              </a:cxn>
              <a:cxn ang="0">
                <a:pos x="1357172280" y="1719071436"/>
              </a:cxn>
              <a:cxn ang="0">
                <a:pos x="361912608" y="1719071436"/>
              </a:cxn>
              <a:cxn ang="0">
                <a:pos x="0" y="1357160244"/>
              </a:cxn>
              <a:cxn ang="0">
                <a:pos x="0" y="361911192"/>
              </a:cxn>
              <a:cxn ang="0">
                <a:pos x="361912608" y="0"/>
              </a:cxn>
              <a:cxn ang="0">
                <a:pos x="1357172280" y="0"/>
              </a:cxn>
              <a:cxn ang="0">
                <a:pos x="1719084888" y="361911192"/>
              </a:cxn>
              <a:cxn ang="0">
                <a:pos x="1719084888" y="1357160244"/>
              </a:cxn>
              <a:cxn ang="0">
                <a:pos x="1583367660" y="361911192"/>
              </a:cxn>
              <a:cxn ang="0">
                <a:pos x="1357172280" y="180955596"/>
              </a:cxn>
              <a:cxn ang="0">
                <a:pos x="361912608" y="180955596"/>
              </a:cxn>
              <a:cxn ang="0">
                <a:pos x="180956304" y="361911192"/>
              </a:cxn>
              <a:cxn ang="0">
                <a:pos x="180956304" y="1357160244"/>
              </a:cxn>
              <a:cxn ang="0">
                <a:pos x="361912608" y="1583354739"/>
              </a:cxn>
              <a:cxn ang="0">
                <a:pos x="1357172280" y="1583354739"/>
              </a:cxn>
              <a:cxn ang="0">
                <a:pos x="1583367660" y="1357160244"/>
              </a:cxn>
              <a:cxn ang="0">
                <a:pos x="1583367660" y="361911192"/>
              </a:cxn>
              <a:cxn ang="0">
                <a:pos x="1402411356" y="904771254"/>
              </a:cxn>
              <a:cxn ang="0">
                <a:pos x="1357172280" y="950010153"/>
              </a:cxn>
              <a:cxn ang="0">
                <a:pos x="950020596" y="950010153"/>
              </a:cxn>
              <a:cxn ang="0">
                <a:pos x="950020596" y="1357160244"/>
              </a:cxn>
              <a:cxn ang="0">
                <a:pos x="904781520" y="1402399143"/>
              </a:cxn>
              <a:cxn ang="0">
                <a:pos x="814303368" y="1402399143"/>
              </a:cxn>
              <a:cxn ang="0">
                <a:pos x="769064292" y="1357160244"/>
              </a:cxn>
              <a:cxn ang="0">
                <a:pos x="769064292" y="950010153"/>
              </a:cxn>
              <a:cxn ang="0">
                <a:pos x="361912608" y="950010153"/>
              </a:cxn>
              <a:cxn ang="0">
                <a:pos x="316673532" y="904771254"/>
              </a:cxn>
              <a:cxn ang="0">
                <a:pos x="316673532" y="814300182"/>
              </a:cxn>
              <a:cxn ang="0">
                <a:pos x="361912608" y="769061283"/>
              </a:cxn>
              <a:cxn ang="0">
                <a:pos x="769064292" y="769061283"/>
              </a:cxn>
              <a:cxn ang="0">
                <a:pos x="769064292" y="361911192"/>
              </a:cxn>
              <a:cxn ang="0">
                <a:pos x="814303368" y="316672293"/>
              </a:cxn>
              <a:cxn ang="0">
                <a:pos x="904781520" y="316672293"/>
              </a:cxn>
              <a:cxn ang="0">
                <a:pos x="950020596" y="361911192"/>
              </a:cxn>
              <a:cxn ang="0">
                <a:pos x="950020596" y="769061283"/>
              </a:cxn>
              <a:cxn ang="0">
                <a:pos x="1357172280" y="769061283"/>
              </a:cxn>
              <a:cxn ang="0">
                <a:pos x="1402411356" y="814300182"/>
              </a:cxn>
              <a:cxn ang="0">
                <a:pos x="1402411356" y="904771254"/>
              </a:cxn>
            </a:cxnLst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9" name="稻壳儿小白白(http://dwz.cn/Wu2UP)"/>
          <p:cNvSpPr>
            <a:spLocks noEditPoints="1"/>
          </p:cNvSpPr>
          <p:nvPr/>
        </p:nvSpPr>
        <p:spPr>
          <a:xfrm>
            <a:off x="4755833" y="1867853"/>
            <a:ext cx="274637" cy="303212"/>
          </a:xfrm>
          <a:custGeom>
            <a:avLst/>
            <a:gdLst/>
            <a:ahLst/>
            <a:cxnLst>
              <a:cxn ang="0">
                <a:pos x="897386445" y="2043055932"/>
              </a:cxn>
              <a:cxn ang="0">
                <a:pos x="0" y="1089629381"/>
              </a:cxn>
              <a:cxn ang="0">
                <a:pos x="358957257" y="363207548"/>
              </a:cxn>
              <a:cxn ang="0">
                <a:pos x="583302194" y="408608491"/>
              </a:cxn>
              <a:cxn ang="0">
                <a:pos x="538435886" y="590219003"/>
              </a:cxn>
              <a:cxn ang="0">
                <a:pos x="269217943" y="1089629381"/>
              </a:cxn>
              <a:cxn ang="0">
                <a:pos x="897386445" y="1725249328"/>
              </a:cxn>
              <a:cxn ang="0">
                <a:pos x="1525561646" y="1089629381"/>
              </a:cxn>
              <a:cxn ang="0">
                <a:pos x="1256343703" y="590219003"/>
              </a:cxn>
              <a:cxn ang="0">
                <a:pos x="1256343703" y="408608491"/>
              </a:cxn>
              <a:cxn ang="0">
                <a:pos x="1480688639" y="363207548"/>
              </a:cxn>
              <a:cxn ang="0">
                <a:pos x="1839645897" y="1089629381"/>
              </a:cxn>
              <a:cxn ang="0">
                <a:pos x="897386445" y="2043055932"/>
              </a:cxn>
              <a:cxn ang="0">
                <a:pos x="1076865074" y="953426551"/>
              </a:cxn>
              <a:cxn ang="0">
                <a:pos x="897386445" y="1089629381"/>
              </a:cxn>
              <a:cxn ang="0">
                <a:pos x="762780823" y="953426551"/>
              </a:cxn>
              <a:cxn ang="0">
                <a:pos x="762780823" y="181603774"/>
              </a:cxn>
              <a:cxn ang="0">
                <a:pos x="897386445" y="0"/>
              </a:cxn>
              <a:cxn ang="0">
                <a:pos x="1076865074" y="181603774"/>
              </a:cxn>
              <a:cxn ang="0">
                <a:pos x="1076865074" y="953426551"/>
              </a:cxn>
            </a:cxnLst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0" name="稻壳儿小白白(http://dwz.cn/Wu2UP)"/>
          <p:cNvSpPr>
            <a:spLocks noEditPoints="1"/>
          </p:cNvSpPr>
          <p:nvPr/>
        </p:nvSpPr>
        <p:spPr>
          <a:xfrm>
            <a:off x="4744720" y="2385378"/>
            <a:ext cx="293688" cy="280987"/>
          </a:xfrm>
          <a:custGeom>
            <a:avLst/>
            <a:gdLst/>
            <a:ahLst/>
            <a:cxnLst>
              <a:cxn ang="0">
                <a:pos x="1960287303" y="1521785451"/>
              </a:cxn>
              <a:cxn ang="0">
                <a:pos x="1960287303" y="1566542666"/>
              </a:cxn>
              <a:cxn ang="0">
                <a:pos x="1692977825" y="1566542666"/>
              </a:cxn>
              <a:cxn ang="0">
                <a:pos x="1692977825" y="1745578216"/>
              </a:cxn>
              <a:cxn ang="0">
                <a:pos x="1559316412" y="1879849861"/>
              </a:cxn>
              <a:cxn ang="0">
                <a:pos x="400970891" y="1879849861"/>
              </a:cxn>
              <a:cxn ang="0">
                <a:pos x="311863282" y="1745578216"/>
              </a:cxn>
              <a:cxn ang="0">
                <a:pos x="311863282" y="1566542666"/>
              </a:cxn>
              <a:cxn ang="0">
                <a:pos x="44553805" y="1566542666"/>
              </a:cxn>
              <a:cxn ang="0">
                <a:pos x="0" y="1521785451"/>
              </a:cxn>
              <a:cxn ang="0">
                <a:pos x="0" y="1029442706"/>
              </a:cxn>
              <a:cxn ang="0">
                <a:pos x="222762348" y="805649941"/>
              </a:cxn>
              <a:cxn ang="0">
                <a:pos x="311863282" y="805649941"/>
              </a:cxn>
              <a:cxn ang="0">
                <a:pos x="311863282" y="134278335"/>
              </a:cxn>
              <a:cxn ang="0">
                <a:pos x="400970891" y="0"/>
              </a:cxn>
              <a:cxn ang="0">
                <a:pos x="1202906000" y="0"/>
              </a:cxn>
              <a:cxn ang="0">
                <a:pos x="1425661673" y="89514430"/>
              </a:cxn>
              <a:cxn ang="0">
                <a:pos x="1603870216" y="268549980"/>
              </a:cxn>
              <a:cxn ang="0">
                <a:pos x="1692977825" y="492342745"/>
              </a:cxn>
              <a:cxn ang="0">
                <a:pos x="1692977825" y="805649941"/>
              </a:cxn>
              <a:cxn ang="0">
                <a:pos x="1737524955" y="805649941"/>
              </a:cxn>
              <a:cxn ang="0">
                <a:pos x="1960287303" y="1029442706"/>
              </a:cxn>
              <a:cxn ang="0">
                <a:pos x="1960287303" y="1521785451"/>
              </a:cxn>
              <a:cxn ang="0">
                <a:pos x="1514769282" y="939928276"/>
              </a:cxn>
              <a:cxn ang="0">
                <a:pos x="1514769282" y="492342745"/>
              </a:cxn>
              <a:cxn ang="0">
                <a:pos x="1336560739" y="492342745"/>
              </a:cxn>
              <a:cxn ang="0">
                <a:pos x="1202906000" y="358064410"/>
              </a:cxn>
              <a:cxn ang="0">
                <a:pos x="1202906000" y="179035550"/>
              </a:cxn>
              <a:cxn ang="0">
                <a:pos x="445518021" y="179035550"/>
              </a:cxn>
              <a:cxn ang="0">
                <a:pos x="445518021" y="939928276"/>
              </a:cxn>
              <a:cxn ang="0">
                <a:pos x="1514769282" y="939928276"/>
              </a:cxn>
              <a:cxn ang="0">
                <a:pos x="1514769282" y="1700814311"/>
              </a:cxn>
              <a:cxn ang="0">
                <a:pos x="1514769282" y="1387507116"/>
              </a:cxn>
              <a:cxn ang="0">
                <a:pos x="445518021" y="1387507116"/>
              </a:cxn>
              <a:cxn ang="0">
                <a:pos x="445518021" y="1700814311"/>
              </a:cxn>
              <a:cxn ang="0">
                <a:pos x="1514769282" y="1700814311"/>
              </a:cxn>
              <a:cxn ang="0">
                <a:pos x="1737524955" y="939928276"/>
              </a:cxn>
              <a:cxn ang="0">
                <a:pos x="1692977825" y="1029442706"/>
              </a:cxn>
              <a:cxn ang="0">
                <a:pos x="1737524955" y="1074199921"/>
              </a:cxn>
              <a:cxn ang="0">
                <a:pos x="1826632564" y="1029442706"/>
              </a:cxn>
              <a:cxn ang="0">
                <a:pos x="1737524955" y="939928276"/>
              </a:cxn>
            </a:cxnLst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1" name="稻壳儿小白白(http://dwz.cn/Wu2UP)"/>
          <p:cNvSpPr/>
          <p:nvPr/>
        </p:nvSpPr>
        <p:spPr>
          <a:xfrm>
            <a:off x="4744720" y="2861628"/>
            <a:ext cx="293688" cy="280987"/>
          </a:xfrm>
          <a:custGeom>
            <a:avLst/>
            <a:gdLst/>
            <a:ahLst/>
            <a:cxnLst>
              <a:cxn ang="0">
                <a:pos x="1782078760" y="1521785451"/>
              </a:cxn>
              <a:cxn ang="0">
                <a:pos x="1470215477" y="1387507116"/>
              </a:cxn>
              <a:cxn ang="0">
                <a:pos x="1336560739" y="1521785451"/>
              </a:cxn>
              <a:cxn ang="0">
                <a:pos x="1381114543" y="1835092646"/>
              </a:cxn>
              <a:cxn ang="0">
                <a:pos x="1381114543" y="1835092646"/>
              </a:cxn>
              <a:cxn ang="0">
                <a:pos x="1336560739" y="1835092646"/>
              </a:cxn>
              <a:cxn ang="0">
                <a:pos x="980143652" y="1879849861"/>
              </a:cxn>
              <a:cxn ang="0">
                <a:pos x="801935108" y="1745578216"/>
              </a:cxn>
              <a:cxn ang="0">
                <a:pos x="935589847" y="1432264331"/>
              </a:cxn>
              <a:cxn ang="0">
                <a:pos x="712834174" y="1208478256"/>
              </a:cxn>
              <a:cxn ang="0">
                <a:pos x="445518021" y="1432264331"/>
              </a:cxn>
              <a:cxn ang="0">
                <a:pos x="579172760" y="1700814311"/>
              </a:cxn>
              <a:cxn ang="0">
                <a:pos x="534625630" y="1835092646"/>
              </a:cxn>
              <a:cxn ang="0">
                <a:pos x="356417087" y="1879849861"/>
              </a:cxn>
              <a:cxn ang="0">
                <a:pos x="89100934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581857175"/>
              </a:cxn>
              <a:cxn ang="0">
                <a:pos x="89100934" y="626614390"/>
              </a:cxn>
              <a:cxn ang="0">
                <a:pos x="356417087" y="626614390"/>
              </a:cxn>
              <a:cxn ang="0">
                <a:pos x="534625630" y="581857175"/>
              </a:cxn>
              <a:cxn ang="0">
                <a:pos x="579172760" y="492342745"/>
              </a:cxn>
              <a:cxn ang="0">
                <a:pos x="445518021" y="179035550"/>
              </a:cxn>
              <a:cxn ang="0">
                <a:pos x="712834174" y="0"/>
              </a:cxn>
              <a:cxn ang="0">
                <a:pos x="935589847" y="179035550"/>
              </a:cxn>
              <a:cxn ang="0">
                <a:pos x="801935108" y="492342745"/>
              </a:cxn>
              <a:cxn ang="0">
                <a:pos x="980143652" y="626614390"/>
              </a:cxn>
              <a:cxn ang="0">
                <a:pos x="1381114543" y="581857175"/>
              </a:cxn>
              <a:cxn ang="0">
                <a:pos x="1381114543" y="581857175"/>
              </a:cxn>
              <a:cxn ang="0">
                <a:pos x="1336560739" y="671378296"/>
              </a:cxn>
              <a:cxn ang="0">
                <a:pos x="1336560739" y="984685491"/>
              </a:cxn>
              <a:cxn ang="0">
                <a:pos x="1381114543" y="1118957136"/>
              </a:cxn>
              <a:cxn ang="0">
                <a:pos x="1470215477" y="1163714351"/>
              </a:cxn>
              <a:cxn ang="0">
                <a:pos x="1782078760" y="1074199921"/>
              </a:cxn>
              <a:cxn ang="0">
                <a:pos x="1960287303" y="1297992686"/>
              </a:cxn>
              <a:cxn ang="0">
                <a:pos x="1782078760" y="1521785451"/>
              </a:cxn>
            </a:cxnLst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2" name="稻壳儿小白白(http://dwz.cn/Wu2UP)"/>
          <p:cNvSpPr/>
          <p:nvPr/>
        </p:nvSpPr>
        <p:spPr>
          <a:xfrm>
            <a:off x="4735195" y="3350578"/>
            <a:ext cx="317500" cy="320675"/>
          </a:xfrm>
          <a:custGeom>
            <a:avLst/>
            <a:gdLst/>
            <a:ahLst/>
            <a:cxnLst>
              <a:cxn ang="0">
                <a:pos x="273806596" y="892645628"/>
              </a:cxn>
              <a:cxn ang="0">
                <a:pos x="319438777" y="803377724"/>
              </a:cxn>
              <a:cxn ang="0">
                <a:pos x="365077713" y="669482551"/>
              </a:cxn>
              <a:cxn ang="0">
                <a:pos x="730148670" y="89261222"/>
              </a:cxn>
              <a:cxn ang="0">
                <a:pos x="1140858564" y="0"/>
              </a:cxn>
              <a:cxn ang="0">
                <a:pos x="1460297340" y="89261222"/>
              </a:cxn>
              <a:cxn ang="0">
                <a:pos x="1871007234" y="714116502"/>
              </a:cxn>
              <a:cxn ang="0">
                <a:pos x="1871007234" y="714116502"/>
              </a:cxn>
              <a:cxn ang="0">
                <a:pos x="1962278351" y="892645628"/>
              </a:cxn>
              <a:cxn ang="0">
                <a:pos x="1916639415" y="981906850"/>
              </a:cxn>
              <a:cxn ang="0">
                <a:pos x="1916639415" y="981906850"/>
              </a:cxn>
              <a:cxn ang="0">
                <a:pos x="2144813830" y="1472860275"/>
              </a:cxn>
              <a:cxn ang="0">
                <a:pos x="2053542713" y="1696023352"/>
              </a:cxn>
              <a:cxn ang="0">
                <a:pos x="1916639415" y="1517494227"/>
              </a:cxn>
              <a:cxn ang="0">
                <a:pos x="1916639415" y="1517494227"/>
              </a:cxn>
              <a:cxn ang="0">
                <a:pos x="1916639415" y="1562128178"/>
              </a:cxn>
              <a:cxn ang="0">
                <a:pos x="1734103936" y="1829918526"/>
              </a:cxn>
              <a:cxn ang="0">
                <a:pos x="1962278351" y="1963813700"/>
              </a:cxn>
              <a:cxn ang="0">
                <a:pos x="1962278351" y="2008447652"/>
              </a:cxn>
              <a:cxn ang="0">
                <a:pos x="1551568457" y="2142342826"/>
              </a:cxn>
              <a:cxn ang="0">
                <a:pos x="1140858564" y="2053081603"/>
              </a:cxn>
              <a:cxn ang="0">
                <a:pos x="1049587447" y="2053081603"/>
              </a:cxn>
              <a:cxn ang="0">
                <a:pos x="684516489" y="2142342826"/>
              </a:cxn>
              <a:cxn ang="0">
                <a:pos x="228174415" y="2008447652"/>
              </a:cxn>
              <a:cxn ang="0">
                <a:pos x="319438777" y="1874552478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228174415" y="1517494227"/>
              </a:cxn>
              <a:cxn ang="0">
                <a:pos x="182535479" y="1517494227"/>
              </a:cxn>
              <a:cxn ang="0">
                <a:pos x="182535479" y="1517494227"/>
              </a:cxn>
              <a:cxn ang="0">
                <a:pos x="45632181" y="1651389401"/>
              </a:cxn>
              <a:cxn ang="0">
                <a:pos x="45632181" y="1651389401"/>
              </a:cxn>
              <a:cxn ang="0">
                <a:pos x="0" y="1651389401"/>
              </a:cxn>
              <a:cxn ang="0">
                <a:pos x="0" y="1517494227"/>
              </a:cxn>
              <a:cxn ang="0">
                <a:pos x="273806596" y="981906850"/>
              </a:cxn>
              <a:cxn ang="0">
                <a:pos x="273806596" y="892645628"/>
              </a:cxn>
            </a:cxnLst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3" name="稻壳儿小白白(http://dwz.cn/Wu2UP)"/>
          <p:cNvSpPr>
            <a:spLocks noEditPoints="1"/>
          </p:cNvSpPr>
          <p:nvPr/>
        </p:nvSpPr>
        <p:spPr>
          <a:xfrm>
            <a:off x="4763770" y="3866515"/>
            <a:ext cx="255588" cy="255588"/>
          </a:xfrm>
          <a:custGeom>
            <a:avLst/>
            <a:gdLst/>
            <a:ahLst/>
            <a:cxnLst>
              <a:cxn ang="0">
                <a:pos x="0" y="322594654"/>
              </a:cxn>
              <a:cxn ang="0">
                <a:pos x="322594654" y="0"/>
              </a:cxn>
              <a:cxn ang="0">
                <a:pos x="322594654" y="725835842"/>
              </a:cxn>
              <a:cxn ang="0">
                <a:pos x="0" y="403241188"/>
              </a:cxn>
              <a:cxn ang="0">
                <a:pos x="322594654" y="725835842"/>
              </a:cxn>
              <a:cxn ang="0">
                <a:pos x="266140945" y="80649373"/>
              </a:cxn>
              <a:cxn ang="0">
                <a:pos x="72584152" y="266140945"/>
              </a:cxn>
              <a:cxn ang="0">
                <a:pos x="266140945" y="669382132"/>
              </a:cxn>
              <a:cxn ang="0">
                <a:pos x="72584152" y="459694897"/>
              </a:cxn>
              <a:cxn ang="0">
                <a:pos x="266140945" y="669382132"/>
              </a:cxn>
              <a:cxn ang="0">
                <a:pos x="129037862" y="209687235"/>
              </a:cxn>
              <a:cxn ang="0">
                <a:pos x="209687235" y="137103083"/>
              </a:cxn>
              <a:cxn ang="0">
                <a:pos x="209687235" y="596797980"/>
              </a:cxn>
              <a:cxn ang="0">
                <a:pos x="129037862" y="540344271"/>
              </a:cxn>
              <a:cxn ang="0">
                <a:pos x="209687235" y="596797980"/>
              </a:cxn>
              <a:cxn ang="0">
                <a:pos x="395175966" y="322594654"/>
              </a:cxn>
              <a:cxn ang="0">
                <a:pos x="725835842" y="0"/>
              </a:cxn>
              <a:cxn ang="0">
                <a:pos x="725835842" y="596797980"/>
              </a:cxn>
              <a:cxn ang="0">
                <a:pos x="532279049" y="540344271"/>
              </a:cxn>
              <a:cxn ang="0">
                <a:pos x="459694897" y="725835842"/>
              </a:cxn>
              <a:cxn ang="0">
                <a:pos x="395175966" y="403241188"/>
              </a:cxn>
              <a:cxn ang="0">
                <a:pos x="588732759" y="459694897"/>
              </a:cxn>
              <a:cxn ang="0">
                <a:pos x="669382132" y="403241188"/>
              </a:cxn>
              <a:cxn ang="0">
                <a:pos x="725835842" y="596797980"/>
              </a:cxn>
              <a:cxn ang="0">
                <a:pos x="669382132" y="80649373"/>
              </a:cxn>
              <a:cxn ang="0">
                <a:pos x="459694897" y="266140945"/>
              </a:cxn>
              <a:cxn ang="0">
                <a:pos x="588732759" y="209687235"/>
              </a:cxn>
              <a:cxn ang="0">
                <a:pos x="532279049" y="137103083"/>
              </a:cxn>
              <a:cxn ang="0">
                <a:pos x="588732759" y="209687235"/>
              </a:cxn>
              <a:cxn ang="0">
                <a:pos x="532279049" y="725835842"/>
              </a:cxn>
              <a:cxn ang="0">
                <a:pos x="588732759" y="669382132"/>
              </a:cxn>
              <a:cxn ang="0">
                <a:pos x="725835842" y="725835842"/>
              </a:cxn>
              <a:cxn ang="0">
                <a:pos x="669382132" y="669382132"/>
              </a:cxn>
              <a:cxn ang="0">
                <a:pos x="725835842" y="725835842"/>
              </a:cxn>
            </a:cxnLst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4" name="稻壳儿小白白(http://dwz.cn/Wu2UP)"/>
          <p:cNvSpPr>
            <a:spLocks noEditPoints="1"/>
          </p:cNvSpPr>
          <p:nvPr/>
        </p:nvSpPr>
        <p:spPr>
          <a:xfrm>
            <a:off x="4817745" y="4384040"/>
            <a:ext cx="166688" cy="236538"/>
          </a:xfrm>
          <a:custGeom>
            <a:avLst/>
            <a:gdLst/>
            <a:ahLst/>
            <a:cxnLst>
              <a:cxn ang="0">
                <a:pos x="844661436" y="867797098"/>
              </a:cxn>
              <a:cxn ang="0">
                <a:pos x="711291034" y="1050492291"/>
              </a:cxn>
              <a:cxn ang="0">
                <a:pos x="666838678" y="1096164400"/>
              </a:cxn>
              <a:cxn ang="0">
                <a:pos x="400104540" y="1096164400"/>
              </a:cxn>
              <a:cxn ang="0">
                <a:pos x="355645517" y="1050492291"/>
              </a:cxn>
              <a:cxn ang="0">
                <a:pos x="355645517" y="1004820182"/>
              </a:cxn>
              <a:cxn ang="0">
                <a:pos x="577927299" y="685101905"/>
              </a:cxn>
              <a:cxn ang="0">
                <a:pos x="711291034" y="502413470"/>
              </a:cxn>
              <a:cxn ang="0">
                <a:pos x="533468275" y="365390386"/>
              </a:cxn>
              <a:cxn ang="0">
                <a:pos x="400104540" y="411062495"/>
              </a:cxn>
              <a:cxn ang="0">
                <a:pos x="266734138" y="548085579"/>
              </a:cxn>
              <a:cxn ang="0">
                <a:pos x="266734138" y="548085579"/>
              </a:cxn>
              <a:cxn ang="0">
                <a:pos x="222281782" y="548085579"/>
              </a:cxn>
              <a:cxn ang="0">
                <a:pos x="0" y="411062495"/>
              </a:cxn>
              <a:cxn ang="0">
                <a:pos x="0" y="319718277"/>
              </a:cxn>
              <a:cxn ang="0">
                <a:pos x="577927299" y="0"/>
              </a:cxn>
              <a:cxn ang="0">
                <a:pos x="1111395574" y="502413470"/>
              </a:cxn>
              <a:cxn ang="0">
                <a:pos x="844661436" y="867797098"/>
              </a:cxn>
              <a:cxn ang="0">
                <a:pos x="711291034" y="1552905761"/>
              </a:cxn>
              <a:cxn ang="0">
                <a:pos x="666838678" y="1598577870"/>
              </a:cxn>
              <a:cxn ang="0">
                <a:pos x="400104540" y="1598577870"/>
              </a:cxn>
              <a:cxn ang="0">
                <a:pos x="355645517" y="1552905761"/>
              </a:cxn>
              <a:cxn ang="0">
                <a:pos x="355645517" y="1233187484"/>
              </a:cxn>
              <a:cxn ang="0">
                <a:pos x="400104540" y="1187515375"/>
              </a:cxn>
              <a:cxn ang="0">
                <a:pos x="666838678" y="1187515375"/>
              </a:cxn>
              <a:cxn ang="0">
                <a:pos x="711291034" y="1233187484"/>
              </a:cxn>
              <a:cxn ang="0">
                <a:pos x="711291034" y="1552905761"/>
              </a:cxn>
            </a:cxnLst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5" name="稻壳儿小白白(http://dwz.cn/Wu2UP)"/>
          <p:cNvSpPr>
            <a:spLocks noEditPoints="1"/>
          </p:cNvSpPr>
          <p:nvPr/>
        </p:nvSpPr>
        <p:spPr>
          <a:xfrm>
            <a:off x="4755833" y="4853940"/>
            <a:ext cx="274637" cy="280988"/>
          </a:xfrm>
          <a:custGeom>
            <a:avLst/>
            <a:gdLst/>
            <a:ahLst/>
            <a:cxnLst>
              <a:cxn ang="0">
                <a:pos x="897386445" y="1879863242"/>
              </a:cxn>
              <a:cxn ang="0">
                <a:pos x="0" y="939931621"/>
              </a:cxn>
              <a:cxn ang="0">
                <a:pos x="897386445" y="0"/>
              </a:cxn>
              <a:cxn ang="0">
                <a:pos x="1839645897" y="939931621"/>
              </a:cxn>
              <a:cxn ang="0">
                <a:pos x="897386445" y="1879863242"/>
              </a:cxn>
              <a:cxn ang="0">
                <a:pos x="942259452" y="313308310"/>
              </a:cxn>
              <a:cxn ang="0">
                <a:pos x="493562880" y="581859246"/>
              </a:cxn>
              <a:cxn ang="0">
                <a:pos x="493562880" y="626623311"/>
              </a:cxn>
              <a:cxn ang="0">
                <a:pos x="673041509" y="760895433"/>
              </a:cxn>
              <a:cxn ang="0">
                <a:pos x="673041509" y="760895433"/>
              </a:cxn>
              <a:cxn ang="0">
                <a:pos x="717907816" y="760895433"/>
              </a:cxn>
              <a:cxn ang="0">
                <a:pos x="807647131" y="626623311"/>
              </a:cxn>
              <a:cxn ang="0">
                <a:pos x="897386445" y="626623311"/>
              </a:cxn>
              <a:cxn ang="0">
                <a:pos x="1076865074" y="716138059"/>
              </a:cxn>
              <a:cxn ang="0">
                <a:pos x="942259452" y="850416872"/>
              </a:cxn>
              <a:cxn ang="0">
                <a:pos x="762780823" y="1074210434"/>
              </a:cxn>
              <a:cxn ang="0">
                <a:pos x="762780823" y="1118967808"/>
              </a:cxn>
              <a:cxn ang="0">
                <a:pos x="807647131" y="1163725182"/>
              </a:cxn>
              <a:cxn ang="0">
                <a:pos x="1031998766" y="1163725182"/>
              </a:cxn>
              <a:cxn ang="0">
                <a:pos x="1076865074" y="1118967808"/>
              </a:cxn>
              <a:cxn ang="0">
                <a:pos x="1166604388" y="1029446369"/>
              </a:cxn>
              <a:cxn ang="0">
                <a:pos x="1346083017" y="716138059"/>
              </a:cxn>
              <a:cxn ang="0">
                <a:pos x="942259452" y="313308310"/>
              </a:cxn>
              <a:cxn ang="0">
                <a:pos x="1076865074" y="1298003995"/>
              </a:cxn>
              <a:cxn ang="0">
                <a:pos x="1031998766" y="1253239931"/>
              </a:cxn>
              <a:cxn ang="0">
                <a:pos x="807647131" y="1253239931"/>
              </a:cxn>
              <a:cxn ang="0">
                <a:pos x="762780823" y="1298003995"/>
              </a:cxn>
              <a:cxn ang="0">
                <a:pos x="762780823" y="1521790867"/>
              </a:cxn>
              <a:cxn ang="0">
                <a:pos x="807647131" y="1566554931"/>
              </a:cxn>
              <a:cxn ang="0">
                <a:pos x="1031998766" y="1566554931"/>
              </a:cxn>
              <a:cxn ang="0">
                <a:pos x="1076865074" y="1521790867"/>
              </a:cxn>
              <a:cxn ang="0">
                <a:pos x="1076865074" y="1298003995"/>
              </a:cxn>
            </a:cxnLst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6" name="稻壳儿小白白(http://dwz.cn/Wu2UP)"/>
          <p:cNvSpPr>
            <a:spLocks noEditPoints="1"/>
          </p:cNvSpPr>
          <p:nvPr/>
        </p:nvSpPr>
        <p:spPr>
          <a:xfrm>
            <a:off x="4744720" y="5350828"/>
            <a:ext cx="293688" cy="254000"/>
          </a:xfrm>
          <a:custGeom>
            <a:avLst/>
            <a:gdLst/>
            <a:ahLst/>
            <a:cxnLst>
              <a:cxn ang="0">
                <a:pos x="891042717" y="1474396474"/>
              </a:cxn>
              <a:cxn ang="0">
                <a:pos x="668280369" y="1697789474"/>
              </a:cxn>
              <a:cxn ang="0">
                <a:pos x="222762348" y="1697789474"/>
              </a:cxn>
              <a:cxn ang="0">
                <a:pos x="0" y="1474396474"/>
              </a:cxn>
              <a:cxn ang="0">
                <a:pos x="0" y="625501737"/>
              </a:cxn>
              <a:cxn ang="0">
                <a:pos x="623726565" y="0"/>
              </a:cxn>
              <a:cxn ang="0">
                <a:pos x="668280369" y="0"/>
              </a:cxn>
              <a:cxn ang="0">
                <a:pos x="757381304" y="89354526"/>
              </a:cxn>
              <a:cxn ang="0">
                <a:pos x="757381304" y="223393000"/>
              </a:cxn>
              <a:cxn ang="0">
                <a:pos x="668280369" y="312747526"/>
              </a:cxn>
              <a:cxn ang="0">
                <a:pos x="623726565" y="312747526"/>
              </a:cxn>
              <a:cxn ang="0">
                <a:pos x="311863282" y="625501737"/>
              </a:cxn>
              <a:cxn ang="0">
                <a:pos x="311863282" y="670179000"/>
              </a:cxn>
              <a:cxn ang="0">
                <a:pos x="400970891" y="759540211"/>
              </a:cxn>
              <a:cxn ang="0">
                <a:pos x="668280369" y="759540211"/>
              </a:cxn>
              <a:cxn ang="0">
                <a:pos x="891042717" y="982933211"/>
              </a:cxn>
              <a:cxn ang="0">
                <a:pos x="891042717" y="1474396474"/>
              </a:cxn>
              <a:cxn ang="0">
                <a:pos x="1960287303" y="1474396474"/>
              </a:cxn>
              <a:cxn ang="0">
                <a:pos x="1737524955" y="1697789474"/>
              </a:cxn>
              <a:cxn ang="0">
                <a:pos x="1292006934" y="1697789474"/>
              </a:cxn>
              <a:cxn ang="0">
                <a:pos x="1069244586" y="1474396474"/>
              </a:cxn>
              <a:cxn ang="0">
                <a:pos x="1069244586" y="625501737"/>
              </a:cxn>
              <a:cxn ang="0">
                <a:pos x="1692977825" y="0"/>
              </a:cxn>
              <a:cxn ang="0">
                <a:pos x="1737524955" y="0"/>
              </a:cxn>
              <a:cxn ang="0">
                <a:pos x="1826632564" y="89354526"/>
              </a:cxn>
              <a:cxn ang="0">
                <a:pos x="1826632564" y="223393000"/>
              </a:cxn>
              <a:cxn ang="0">
                <a:pos x="1737524955" y="312747526"/>
              </a:cxn>
              <a:cxn ang="0">
                <a:pos x="1692977825" y="312747526"/>
              </a:cxn>
              <a:cxn ang="0">
                <a:pos x="1381114543" y="625501737"/>
              </a:cxn>
              <a:cxn ang="0">
                <a:pos x="1381114543" y="670179000"/>
              </a:cxn>
              <a:cxn ang="0">
                <a:pos x="1470215477" y="759540211"/>
              </a:cxn>
              <a:cxn ang="0">
                <a:pos x="1737524955" y="759540211"/>
              </a:cxn>
              <a:cxn ang="0">
                <a:pos x="1960287303" y="982933211"/>
              </a:cxn>
              <a:cxn ang="0">
                <a:pos x="1960287303" y="1474396474"/>
              </a:cxn>
            </a:cxnLst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7" name="稻壳儿小白白(http://dwz.cn/Wu2UP)"/>
          <p:cNvSpPr/>
          <p:nvPr/>
        </p:nvSpPr>
        <p:spPr>
          <a:xfrm>
            <a:off x="5570220" y="1391603"/>
            <a:ext cx="320675" cy="280987"/>
          </a:xfrm>
          <a:custGeom>
            <a:avLst/>
            <a:gdLst/>
            <a:ahLst/>
            <a:cxnLst>
              <a:cxn ang="0">
                <a:pos x="1963813700" y="1790335431"/>
              </a:cxn>
              <a:cxn ang="0">
                <a:pos x="1919179748" y="1879849861"/>
              </a:cxn>
              <a:cxn ang="0">
                <a:pos x="1919179748" y="1879849861"/>
              </a:cxn>
              <a:cxn ang="0">
                <a:pos x="1874552478" y="1835092646"/>
              </a:cxn>
              <a:cxn ang="0">
                <a:pos x="1874552478" y="1790335431"/>
              </a:cxn>
              <a:cxn ang="0">
                <a:pos x="1874552478" y="1656057096"/>
              </a:cxn>
              <a:cxn ang="0">
                <a:pos x="1026540802" y="984685491"/>
              </a:cxn>
              <a:cxn ang="0">
                <a:pos x="758743773" y="984685491"/>
              </a:cxn>
              <a:cxn ang="0">
                <a:pos x="758743773" y="1297992686"/>
              </a:cxn>
              <a:cxn ang="0">
                <a:pos x="669482551" y="1342749901"/>
              </a:cxn>
              <a:cxn ang="0">
                <a:pos x="624848599" y="1342749901"/>
              </a:cxn>
              <a:cxn ang="0">
                <a:pos x="0" y="716135511"/>
              </a:cxn>
              <a:cxn ang="0">
                <a:pos x="0" y="671378296"/>
              </a:cxn>
              <a:cxn ang="0">
                <a:pos x="0" y="626614390"/>
              </a:cxn>
              <a:cxn ang="0">
                <a:pos x="624848599" y="0"/>
              </a:cxn>
              <a:cxn ang="0">
                <a:pos x="669482551" y="0"/>
              </a:cxn>
              <a:cxn ang="0">
                <a:pos x="758743773" y="44757215"/>
              </a:cxn>
              <a:cxn ang="0">
                <a:pos x="758743773" y="358064410"/>
              </a:cxn>
              <a:cxn ang="0">
                <a:pos x="1026540802" y="358064410"/>
              </a:cxn>
              <a:cxn ang="0">
                <a:pos x="2053081603" y="850407156"/>
              </a:cxn>
              <a:cxn ang="0">
                <a:pos x="2142342826" y="1253235471"/>
              </a:cxn>
              <a:cxn ang="0">
                <a:pos x="1963813700" y="1790335431"/>
              </a:cxn>
            </a:cxnLst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8" name="稻壳儿小白白(http://dwz.cn/Wu2UP)"/>
          <p:cNvSpPr>
            <a:spLocks noEditPoints="1"/>
          </p:cNvSpPr>
          <p:nvPr/>
        </p:nvSpPr>
        <p:spPr>
          <a:xfrm>
            <a:off x="5570220" y="1882140"/>
            <a:ext cx="320675" cy="288925"/>
          </a:xfrm>
          <a:custGeom>
            <a:avLst/>
            <a:gdLst/>
            <a:ahLst/>
            <a:cxnLst>
              <a:cxn ang="0">
                <a:pos x="758743773" y="1309273716"/>
              </a:cxn>
              <a:cxn ang="0">
                <a:pos x="714116502" y="1399572858"/>
              </a:cxn>
              <a:cxn ang="0">
                <a:pos x="669482551" y="1399572858"/>
              </a:cxn>
              <a:cxn ang="0">
                <a:pos x="624848599" y="1399572858"/>
              </a:cxn>
              <a:cxn ang="0">
                <a:pos x="0" y="767505745"/>
              </a:cxn>
              <a:cxn ang="0">
                <a:pos x="0" y="632067112"/>
              </a:cxn>
              <a:cxn ang="0">
                <a:pos x="624848599" y="45146211"/>
              </a:cxn>
              <a:cxn ang="0">
                <a:pos x="714116502" y="0"/>
              </a:cxn>
              <a:cxn ang="0">
                <a:pos x="758743773" y="90292422"/>
              </a:cxn>
              <a:cxn ang="0">
                <a:pos x="758743773" y="180591563"/>
              </a:cxn>
              <a:cxn ang="0">
                <a:pos x="267790348" y="632067112"/>
              </a:cxn>
              <a:cxn ang="0">
                <a:pos x="267790348" y="767505745"/>
              </a:cxn>
              <a:cxn ang="0">
                <a:pos x="758743773" y="1218981294"/>
              </a:cxn>
              <a:cxn ang="0">
                <a:pos x="758743773" y="1309273716"/>
              </a:cxn>
              <a:cxn ang="0">
                <a:pos x="1919179748" y="1941340828"/>
              </a:cxn>
              <a:cxn ang="0">
                <a:pos x="1919179748" y="1941340828"/>
              </a:cxn>
              <a:cxn ang="0">
                <a:pos x="1874552478" y="1941340828"/>
              </a:cxn>
              <a:cxn ang="0">
                <a:pos x="1874552478" y="1896194617"/>
              </a:cxn>
              <a:cxn ang="0">
                <a:pos x="1740650623" y="1218981294"/>
              </a:cxn>
              <a:cxn ang="0">
                <a:pos x="1205069927" y="1038389731"/>
              </a:cxn>
              <a:cxn ang="0">
                <a:pos x="1205069927" y="1309273716"/>
              </a:cxn>
              <a:cxn ang="0">
                <a:pos x="1160435976" y="1399572858"/>
              </a:cxn>
              <a:cxn ang="0">
                <a:pos x="1115802024" y="1399572858"/>
              </a:cxn>
              <a:cxn ang="0">
                <a:pos x="1071174753" y="1399572858"/>
              </a:cxn>
              <a:cxn ang="0">
                <a:pos x="490953425" y="767505745"/>
              </a:cxn>
              <a:cxn ang="0">
                <a:pos x="490953425" y="632067112"/>
              </a:cxn>
              <a:cxn ang="0">
                <a:pos x="1071174753" y="45146211"/>
              </a:cxn>
              <a:cxn ang="0">
                <a:pos x="1160435976" y="0"/>
              </a:cxn>
              <a:cxn ang="0">
                <a:pos x="1205069927" y="90292422"/>
              </a:cxn>
              <a:cxn ang="0">
                <a:pos x="1205069927" y="406329338"/>
              </a:cxn>
              <a:cxn ang="0">
                <a:pos x="1919179748" y="677213323"/>
              </a:cxn>
              <a:cxn ang="0">
                <a:pos x="2142342826" y="1264127505"/>
              </a:cxn>
              <a:cxn ang="0">
                <a:pos x="1919179748" y="1941340828"/>
              </a:cxn>
            </a:cxnLst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9" name="稻壳儿小白白(http://dwz.cn/Wu2UP)"/>
          <p:cNvSpPr>
            <a:spLocks noEditPoints="1"/>
          </p:cNvSpPr>
          <p:nvPr/>
        </p:nvSpPr>
        <p:spPr>
          <a:xfrm>
            <a:off x="5555933" y="2431415"/>
            <a:ext cx="339725" cy="209550"/>
          </a:xfrm>
          <a:custGeom>
            <a:avLst/>
            <a:gdLst/>
            <a:ahLst/>
            <a:cxnLst>
              <a:cxn ang="0">
                <a:pos x="1464294685" y="1416490403"/>
              </a:cxn>
              <a:cxn ang="0">
                <a:pos x="354979319" y="1416490403"/>
              </a:cxn>
              <a:cxn ang="0">
                <a:pos x="310608569" y="1325106324"/>
              </a:cxn>
              <a:cxn ang="0">
                <a:pos x="310608569" y="1142331406"/>
              </a:cxn>
              <a:cxn ang="0">
                <a:pos x="310608569" y="639702073"/>
              </a:cxn>
              <a:cxn ang="0">
                <a:pos x="88748160" y="639702073"/>
              </a:cxn>
              <a:cxn ang="0">
                <a:pos x="0" y="548317994"/>
              </a:cxn>
              <a:cxn ang="0">
                <a:pos x="0" y="502622574"/>
              </a:cxn>
              <a:cxn ang="0">
                <a:pos x="399350068" y="45695419"/>
              </a:cxn>
              <a:cxn ang="0">
                <a:pos x="443727479" y="0"/>
              </a:cxn>
              <a:cxn ang="0">
                <a:pos x="532468978" y="45695419"/>
              </a:cxn>
              <a:cxn ang="0">
                <a:pos x="887448297" y="502622574"/>
              </a:cxn>
              <a:cxn ang="0">
                <a:pos x="931825707" y="548317994"/>
              </a:cxn>
              <a:cxn ang="0">
                <a:pos x="843077547" y="639702073"/>
              </a:cxn>
              <a:cxn ang="0">
                <a:pos x="621217138" y="639702073"/>
              </a:cxn>
              <a:cxn ang="0">
                <a:pos x="621217138" y="1096635987"/>
              </a:cxn>
              <a:cxn ang="0">
                <a:pos x="1286805026" y="1096635987"/>
              </a:cxn>
              <a:cxn ang="0">
                <a:pos x="1331175775" y="1142331406"/>
              </a:cxn>
              <a:cxn ang="0">
                <a:pos x="1508665435" y="1370794984"/>
              </a:cxn>
              <a:cxn ang="0">
                <a:pos x="1508665435" y="1370794984"/>
              </a:cxn>
              <a:cxn ang="0">
                <a:pos x="1464294685" y="1416490403"/>
              </a:cxn>
              <a:cxn ang="0">
                <a:pos x="2147483647" y="913867829"/>
              </a:cxn>
              <a:cxn ang="0">
                <a:pos x="1863651415" y="1416490403"/>
              </a:cxn>
              <a:cxn ang="0">
                <a:pos x="1819274004" y="1416490403"/>
              </a:cxn>
              <a:cxn ang="0">
                <a:pos x="1774903254" y="1416490403"/>
              </a:cxn>
              <a:cxn ang="0">
                <a:pos x="1375553186" y="913867829"/>
              </a:cxn>
              <a:cxn ang="0">
                <a:pos x="1375553186" y="868172410"/>
              </a:cxn>
              <a:cxn ang="0">
                <a:pos x="1464294685" y="776788331"/>
              </a:cxn>
              <a:cxn ang="0">
                <a:pos x="1686155094" y="776788331"/>
              </a:cxn>
              <a:cxn ang="0">
                <a:pos x="1686155094" y="319854416"/>
              </a:cxn>
              <a:cxn ang="0">
                <a:pos x="976196457" y="319854416"/>
              </a:cxn>
              <a:cxn ang="0">
                <a:pos x="976196457" y="319854416"/>
              </a:cxn>
              <a:cxn ang="0">
                <a:pos x="754336048" y="91384079"/>
              </a:cxn>
              <a:cxn ang="0">
                <a:pos x="754336048" y="45695419"/>
              </a:cxn>
              <a:cxn ang="0">
                <a:pos x="798706798" y="0"/>
              </a:cxn>
              <a:cxn ang="0">
                <a:pos x="1952392914" y="0"/>
              </a:cxn>
              <a:cxn ang="0">
                <a:pos x="1996763663" y="91384079"/>
              </a:cxn>
              <a:cxn ang="0">
                <a:pos x="1996763663" y="274158997"/>
              </a:cxn>
              <a:cxn ang="0">
                <a:pos x="1996763663" y="776788331"/>
              </a:cxn>
              <a:cxn ang="0">
                <a:pos x="2147483647" y="776788331"/>
              </a:cxn>
              <a:cxn ang="0">
                <a:pos x="2147483647" y="868172410"/>
              </a:cxn>
              <a:cxn ang="0">
                <a:pos x="2147483647" y="913867829"/>
              </a:cxn>
            </a:cxnLst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0" name="稻壳儿小白白(http://dwz.cn/Wu2UP)"/>
          <p:cNvSpPr/>
          <p:nvPr/>
        </p:nvSpPr>
        <p:spPr>
          <a:xfrm>
            <a:off x="5635308" y="2880678"/>
            <a:ext cx="187325" cy="255587"/>
          </a:xfrm>
          <a:custGeom>
            <a:avLst/>
            <a:gdLst/>
            <a:ahLst/>
            <a:cxnLst>
              <a:cxn ang="0">
                <a:pos x="537100916" y="1719071436"/>
              </a:cxn>
              <a:cxn ang="0">
                <a:pos x="492343621" y="1673832537"/>
              </a:cxn>
              <a:cxn ang="0">
                <a:pos x="492343621" y="1266682446"/>
              </a:cxn>
              <a:cxn ang="0">
                <a:pos x="134278574" y="1266682446"/>
              </a:cxn>
              <a:cxn ang="0">
                <a:pos x="89514589" y="1221443547"/>
              </a:cxn>
              <a:cxn ang="0">
                <a:pos x="89514589" y="1085726850"/>
              </a:cxn>
              <a:cxn ang="0">
                <a:pos x="134278574" y="1085726850"/>
              </a:cxn>
              <a:cxn ang="0">
                <a:pos x="492343621" y="1085726850"/>
              </a:cxn>
              <a:cxn ang="0">
                <a:pos x="492343621" y="950010153"/>
              </a:cxn>
              <a:cxn ang="0">
                <a:pos x="134278574" y="950010153"/>
              </a:cxn>
              <a:cxn ang="0">
                <a:pos x="89514589" y="904771254"/>
              </a:cxn>
              <a:cxn ang="0">
                <a:pos x="89514589" y="814300182"/>
              </a:cxn>
              <a:cxn ang="0">
                <a:pos x="134278574" y="769061283"/>
              </a:cxn>
              <a:cxn ang="0">
                <a:pos x="402829032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4757295" y="0"/>
              </a:cxn>
              <a:cxn ang="0">
                <a:pos x="268550458" y="0"/>
              </a:cxn>
              <a:cxn ang="0">
                <a:pos x="313307753" y="45238899"/>
              </a:cxn>
              <a:cxn ang="0">
                <a:pos x="581858211" y="542866788"/>
              </a:cxn>
              <a:cxn ang="0">
                <a:pos x="626622196" y="678583485"/>
              </a:cxn>
              <a:cxn ang="0">
                <a:pos x="716136785" y="542866788"/>
              </a:cxn>
              <a:cxn ang="0">
                <a:pos x="939929948" y="45238899"/>
              </a:cxn>
              <a:cxn ang="0">
                <a:pos x="984687243" y="0"/>
              </a:cxn>
              <a:cxn ang="0">
                <a:pos x="1208480406" y="0"/>
              </a:cxn>
              <a:cxn ang="0">
                <a:pos x="1208480406" y="45238899"/>
              </a:cxn>
              <a:cxn ang="0">
                <a:pos x="1208480406" y="45238899"/>
              </a:cxn>
              <a:cxn ang="0">
                <a:pos x="850408669" y="769061283"/>
              </a:cxn>
              <a:cxn ang="0">
                <a:pos x="1118959127" y="769061283"/>
              </a:cxn>
              <a:cxn ang="0">
                <a:pos x="1163723112" y="814300182"/>
              </a:cxn>
              <a:cxn ang="0">
                <a:pos x="1163723112" y="904771254"/>
              </a:cxn>
              <a:cxn ang="0">
                <a:pos x="1118959127" y="950010153"/>
              </a:cxn>
              <a:cxn ang="0">
                <a:pos x="760894079" y="950010153"/>
              </a:cxn>
              <a:cxn ang="0">
                <a:pos x="760894079" y="1085726850"/>
              </a:cxn>
              <a:cxn ang="0">
                <a:pos x="1118959127" y="1085726850"/>
              </a:cxn>
              <a:cxn ang="0">
                <a:pos x="1163723112" y="1085726850"/>
              </a:cxn>
              <a:cxn ang="0">
                <a:pos x="1163723112" y="1221443547"/>
              </a:cxn>
              <a:cxn ang="0">
                <a:pos x="1118959127" y="1266682446"/>
              </a:cxn>
              <a:cxn ang="0">
                <a:pos x="760894079" y="1266682446"/>
              </a:cxn>
              <a:cxn ang="0">
                <a:pos x="760894079" y="1673832537"/>
              </a:cxn>
              <a:cxn ang="0">
                <a:pos x="716136785" y="1719071436"/>
              </a:cxn>
              <a:cxn ang="0">
                <a:pos x="537100916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1" name="稻壳儿小白白(http://dwz.cn/Wu2UP)"/>
          <p:cNvSpPr>
            <a:spLocks noEditPoints="1"/>
          </p:cNvSpPr>
          <p:nvPr/>
        </p:nvSpPr>
        <p:spPr>
          <a:xfrm>
            <a:off x="5560695" y="3396615"/>
            <a:ext cx="330200" cy="230188"/>
          </a:xfrm>
          <a:custGeom>
            <a:avLst/>
            <a:gdLst/>
            <a:ahLst/>
            <a:cxnLst>
              <a:cxn ang="0">
                <a:pos x="2147483647" y="1558426922"/>
              </a:cxn>
              <a:cxn ang="0">
                <a:pos x="1316918465" y="1558426922"/>
              </a:cxn>
              <a:cxn ang="0">
                <a:pos x="1362331073" y="1558426922"/>
              </a:cxn>
              <a:cxn ang="0">
                <a:pos x="1316918465" y="1237571931"/>
              </a:cxn>
              <a:cxn ang="0">
                <a:pos x="1271512596" y="1191737438"/>
              </a:cxn>
              <a:cxn ang="0">
                <a:pos x="953631078" y="1191737438"/>
              </a:cxn>
              <a:cxn ang="0">
                <a:pos x="908225208" y="1237571931"/>
              </a:cxn>
              <a:cxn ang="0">
                <a:pos x="908225208" y="1558426922"/>
              </a:cxn>
              <a:cxn ang="0">
                <a:pos x="908225208" y="1558426922"/>
              </a:cxn>
              <a:cxn ang="0">
                <a:pos x="90825216" y="1558426922"/>
              </a:cxn>
              <a:cxn ang="0">
                <a:pos x="0" y="1466757936"/>
              </a:cxn>
              <a:cxn ang="0">
                <a:pos x="45412608" y="1329247687"/>
              </a:cxn>
              <a:cxn ang="0">
                <a:pos x="544931082" y="45834493"/>
              </a:cxn>
              <a:cxn ang="0">
                <a:pos x="635756298" y="0"/>
              </a:cxn>
              <a:cxn ang="0">
                <a:pos x="1044456294" y="0"/>
              </a:cxn>
              <a:cxn ang="0">
                <a:pos x="999043686" y="45834493"/>
              </a:cxn>
              <a:cxn ang="0">
                <a:pos x="999043686" y="275013728"/>
              </a:cxn>
              <a:cxn ang="0">
                <a:pos x="1044456294" y="320854991"/>
              </a:cxn>
              <a:cxn ang="0">
                <a:pos x="1226099988" y="320854991"/>
              </a:cxn>
              <a:cxn ang="0">
                <a:pos x="1271512596" y="275013728"/>
              </a:cxn>
              <a:cxn ang="0">
                <a:pos x="1226099988" y="45834493"/>
              </a:cxn>
              <a:cxn ang="0">
                <a:pos x="1180687380" y="0"/>
              </a:cxn>
              <a:cxn ang="0">
                <a:pos x="1634799984" y="0"/>
              </a:cxn>
              <a:cxn ang="0">
                <a:pos x="1680212592" y="45834493"/>
              </a:cxn>
              <a:cxn ang="0">
                <a:pos x="2147483647" y="1329247687"/>
              </a:cxn>
              <a:cxn ang="0">
                <a:pos x="2147483647" y="1466757936"/>
              </a:cxn>
              <a:cxn ang="0">
                <a:pos x="2147483647" y="1558426922"/>
              </a:cxn>
              <a:cxn ang="0">
                <a:pos x="1316918465" y="916723710"/>
              </a:cxn>
              <a:cxn ang="0">
                <a:pos x="1271512596" y="504199733"/>
              </a:cxn>
              <a:cxn ang="0">
                <a:pos x="1226099988" y="458358470"/>
              </a:cxn>
              <a:cxn ang="0">
                <a:pos x="999043686" y="458358470"/>
              </a:cxn>
              <a:cxn ang="0">
                <a:pos x="953631078" y="504199733"/>
              </a:cxn>
              <a:cxn ang="0">
                <a:pos x="953631078" y="916723710"/>
              </a:cxn>
              <a:cxn ang="0">
                <a:pos x="953631078" y="916723710"/>
              </a:cxn>
              <a:cxn ang="0">
                <a:pos x="953631078" y="962558203"/>
              </a:cxn>
              <a:cxn ang="0">
                <a:pos x="1271512596" y="962558203"/>
              </a:cxn>
              <a:cxn ang="0">
                <a:pos x="1316918465" y="916723710"/>
              </a:cxn>
            </a:cxnLst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2" name="稻壳儿小白白(http://dwz.cn/Wu2UP)"/>
          <p:cNvSpPr>
            <a:spLocks noEditPoints="1"/>
          </p:cNvSpPr>
          <p:nvPr/>
        </p:nvSpPr>
        <p:spPr>
          <a:xfrm>
            <a:off x="5581333" y="3866515"/>
            <a:ext cx="295275" cy="295275"/>
          </a:xfrm>
          <a:custGeom>
            <a:avLst/>
            <a:gdLst/>
            <a:ahLst/>
            <a:cxnLst>
              <a:cxn ang="0">
                <a:pos x="1576218215" y="990768419"/>
              </a:cxn>
              <a:cxn ang="0">
                <a:pos x="1351044184" y="1215935739"/>
              </a:cxn>
              <a:cxn ang="0">
                <a:pos x="1306008036" y="1666283801"/>
              </a:cxn>
              <a:cxn ang="0">
                <a:pos x="1306008036" y="1711319949"/>
              </a:cxn>
              <a:cxn ang="0">
                <a:pos x="855659974" y="1981530128"/>
              </a:cxn>
              <a:cxn ang="0">
                <a:pos x="810623826" y="1981530128"/>
              </a:cxn>
              <a:cxn ang="0">
                <a:pos x="810623826" y="1981530128"/>
              </a:cxn>
              <a:cxn ang="0">
                <a:pos x="720558240" y="1891457831"/>
              </a:cxn>
              <a:cxn ang="0">
                <a:pos x="720558240" y="1846428394"/>
              </a:cxn>
              <a:cxn ang="0">
                <a:pos x="810623826" y="1531182066"/>
              </a:cxn>
              <a:cxn ang="0">
                <a:pos x="495384210" y="1170906302"/>
              </a:cxn>
              <a:cxn ang="0">
                <a:pos x="135101734" y="1306008036"/>
              </a:cxn>
              <a:cxn ang="0">
                <a:pos x="135101734" y="1306008036"/>
              </a:cxn>
              <a:cxn ang="0">
                <a:pos x="90072297" y="1260971888"/>
              </a:cxn>
              <a:cxn ang="0">
                <a:pos x="45036148" y="1215935739"/>
              </a:cxn>
              <a:cxn ang="0">
                <a:pos x="0" y="1170906302"/>
              </a:cxn>
              <a:cxn ang="0">
                <a:pos x="270210179" y="675522092"/>
              </a:cxn>
              <a:cxn ang="0">
                <a:pos x="315246327" y="675522092"/>
              </a:cxn>
              <a:cxn ang="0">
                <a:pos x="765594389" y="630485944"/>
              </a:cxn>
              <a:cxn ang="0">
                <a:pos x="990768419" y="405311913"/>
              </a:cxn>
              <a:cxn ang="0">
                <a:pos x="1936493980" y="0"/>
              </a:cxn>
              <a:cxn ang="0">
                <a:pos x="1981530128" y="45036148"/>
              </a:cxn>
              <a:cxn ang="0">
                <a:pos x="1576218215" y="990768419"/>
              </a:cxn>
              <a:cxn ang="0">
                <a:pos x="1576218215" y="270210179"/>
              </a:cxn>
              <a:cxn ang="0">
                <a:pos x="1486145918" y="405311913"/>
              </a:cxn>
              <a:cxn ang="0">
                <a:pos x="1576218215" y="495384210"/>
              </a:cxn>
              <a:cxn ang="0">
                <a:pos x="1711319949" y="405311913"/>
              </a:cxn>
              <a:cxn ang="0">
                <a:pos x="1576218215" y="270210179"/>
              </a:cxn>
            </a:cxnLst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3" name="稻壳儿小白白(http://dwz.cn/Wu2UP)"/>
          <p:cNvSpPr/>
          <p:nvPr/>
        </p:nvSpPr>
        <p:spPr>
          <a:xfrm>
            <a:off x="5589270" y="4364990"/>
            <a:ext cx="274638" cy="274638"/>
          </a:xfrm>
          <a:custGeom>
            <a:avLst/>
            <a:gdLst/>
            <a:ahLst/>
            <a:cxnLst>
              <a:cxn ang="0">
                <a:pos x="942262883" y="1839659294"/>
              </a:cxn>
              <a:cxn ang="0">
                <a:pos x="224345754" y="1525573899"/>
              </a:cxn>
              <a:cxn ang="0">
                <a:pos x="224345754" y="1435834258"/>
              </a:cxn>
              <a:cxn ang="0">
                <a:pos x="403825036" y="1301221447"/>
              </a:cxn>
              <a:cxn ang="0">
                <a:pos x="403825036" y="1301221447"/>
              </a:cxn>
              <a:cxn ang="0">
                <a:pos x="448698206" y="1301221447"/>
              </a:cxn>
              <a:cxn ang="0">
                <a:pos x="942262883" y="1525573899"/>
              </a:cxn>
              <a:cxn ang="0">
                <a:pos x="1525573899" y="897396411"/>
              </a:cxn>
              <a:cxn ang="0">
                <a:pos x="942262883" y="314085395"/>
              </a:cxn>
              <a:cxn ang="0">
                <a:pos x="493564677" y="448698206"/>
              </a:cxn>
              <a:cxn ang="0">
                <a:pos x="673043959" y="628177488"/>
              </a:cxn>
              <a:cxn ang="0">
                <a:pos x="673043959" y="717917129"/>
              </a:cxn>
              <a:cxn ang="0">
                <a:pos x="628177488" y="762783600"/>
              </a:cxn>
              <a:cxn ang="0">
                <a:pos x="89739641" y="762783600"/>
              </a:cxn>
              <a:cxn ang="0">
                <a:pos x="0" y="673043959"/>
              </a:cxn>
              <a:cxn ang="0">
                <a:pos x="0" y="134606112"/>
              </a:cxn>
              <a:cxn ang="0">
                <a:pos x="44866471" y="89739641"/>
              </a:cxn>
              <a:cxn ang="0">
                <a:pos x="134606112" y="89739641"/>
              </a:cxn>
              <a:cxn ang="0">
                <a:pos x="314085395" y="269218923"/>
              </a:cxn>
              <a:cxn ang="0">
                <a:pos x="942262883" y="0"/>
              </a:cxn>
              <a:cxn ang="0">
                <a:pos x="1839659294" y="897396411"/>
              </a:cxn>
              <a:cxn ang="0">
                <a:pos x="942262883" y="1839659294"/>
              </a:cxn>
            </a:cxnLst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4" name="稻壳儿小白白(http://dwz.cn/Wu2UP)"/>
          <p:cNvSpPr/>
          <p:nvPr/>
        </p:nvSpPr>
        <p:spPr>
          <a:xfrm>
            <a:off x="5589270" y="4853940"/>
            <a:ext cx="274638" cy="280988"/>
          </a:xfrm>
          <a:custGeom>
            <a:avLst/>
            <a:gdLst/>
            <a:ahLst/>
            <a:cxnLst>
              <a:cxn ang="0">
                <a:pos x="1839659294" y="716138059"/>
              </a:cxn>
              <a:cxn ang="0">
                <a:pos x="1794792822" y="805652808"/>
              </a:cxn>
              <a:cxn ang="0">
                <a:pos x="1256354976" y="805652808"/>
              </a:cxn>
              <a:cxn ang="0">
                <a:pos x="1166615335" y="760895433"/>
              </a:cxn>
              <a:cxn ang="0">
                <a:pos x="1166615335" y="671380685"/>
              </a:cxn>
              <a:cxn ang="0">
                <a:pos x="1346094617" y="492344498"/>
              </a:cxn>
              <a:cxn ang="0">
                <a:pos x="942262883" y="313308310"/>
              </a:cxn>
              <a:cxn ang="0">
                <a:pos x="314085395" y="939931621"/>
              </a:cxn>
              <a:cxn ang="0">
                <a:pos x="942262883" y="1566554931"/>
              </a:cxn>
              <a:cxn ang="0">
                <a:pos x="1435834258" y="1298003995"/>
              </a:cxn>
              <a:cxn ang="0">
                <a:pos x="1435834258" y="1298003995"/>
              </a:cxn>
              <a:cxn ang="0">
                <a:pos x="1480700729" y="1298003995"/>
              </a:cxn>
              <a:cxn ang="0">
                <a:pos x="1660180012" y="1477033493"/>
              </a:cxn>
              <a:cxn ang="0">
                <a:pos x="1660180012" y="1521790867"/>
              </a:cxn>
              <a:cxn ang="0">
                <a:pos x="942262883" y="1879863242"/>
              </a:cxn>
              <a:cxn ang="0">
                <a:pos x="0" y="939931621"/>
              </a:cxn>
              <a:cxn ang="0">
                <a:pos x="942262883" y="0"/>
              </a:cxn>
              <a:cxn ang="0">
                <a:pos x="1570440370" y="268550936"/>
              </a:cxn>
              <a:cxn ang="0">
                <a:pos x="1705053181" y="134278813"/>
              </a:cxn>
              <a:cxn ang="0">
                <a:pos x="1794792822" y="89514749"/>
              </a:cxn>
              <a:cxn ang="0">
                <a:pos x="1839659294" y="179036187"/>
              </a:cxn>
              <a:cxn ang="0">
                <a:pos x="1839659294" y="716138059"/>
              </a:cxn>
            </a:cxnLst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5" name="稻壳儿小白白(http://dwz.cn/Wu2UP)"/>
          <p:cNvSpPr>
            <a:spLocks noEditPoints="1"/>
          </p:cNvSpPr>
          <p:nvPr/>
        </p:nvSpPr>
        <p:spPr>
          <a:xfrm>
            <a:off x="5614670" y="5350828"/>
            <a:ext cx="230188" cy="254000"/>
          </a:xfrm>
          <a:custGeom>
            <a:avLst/>
            <a:gdLst/>
            <a:ahLst/>
            <a:cxnLst>
              <a:cxn ang="0">
                <a:pos x="1008392696" y="1027610474"/>
              </a:cxn>
              <a:cxn ang="0">
                <a:pos x="595868719" y="1027610474"/>
              </a:cxn>
              <a:cxn ang="0">
                <a:pos x="595868719" y="1206326211"/>
              </a:cxn>
              <a:cxn ang="0">
                <a:pos x="1191737438" y="1206326211"/>
              </a:cxn>
              <a:cxn ang="0">
                <a:pos x="1237571931" y="1251003474"/>
              </a:cxn>
              <a:cxn ang="0">
                <a:pos x="1237571931" y="1385041947"/>
              </a:cxn>
              <a:cxn ang="0">
                <a:pos x="1191737438" y="1429719211"/>
              </a:cxn>
              <a:cxn ang="0">
                <a:pos x="595868719" y="1429719211"/>
              </a:cxn>
              <a:cxn ang="0">
                <a:pos x="595868719" y="1653112211"/>
              </a:cxn>
              <a:cxn ang="0">
                <a:pos x="550034226" y="1697789474"/>
              </a:cxn>
              <a:cxn ang="0">
                <a:pos x="320854991" y="1697789474"/>
              </a:cxn>
              <a:cxn ang="0">
                <a:pos x="275013728" y="1653112211"/>
              </a:cxn>
              <a:cxn ang="0">
                <a:pos x="275013728" y="1429719211"/>
              </a:cxn>
              <a:cxn ang="0">
                <a:pos x="0" y="1429719211"/>
              </a:cxn>
              <a:cxn ang="0">
                <a:pos x="0" y="1385041947"/>
              </a:cxn>
              <a:cxn ang="0">
                <a:pos x="0" y="1251003474"/>
              </a:cxn>
              <a:cxn ang="0">
                <a:pos x="0" y="1206326211"/>
              </a:cxn>
              <a:cxn ang="0">
                <a:pos x="275013728" y="1206326211"/>
              </a:cxn>
              <a:cxn ang="0">
                <a:pos x="275013728" y="1027610474"/>
              </a:cxn>
              <a:cxn ang="0">
                <a:pos x="0" y="1027610474"/>
              </a:cxn>
              <a:cxn ang="0">
                <a:pos x="0" y="1027610474"/>
              </a:cxn>
              <a:cxn ang="0">
                <a:pos x="0" y="848894737"/>
              </a:cxn>
              <a:cxn ang="0">
                <a:pos x="0" y="804217474"/>
              </a:cxn>
              <a:cxn ang="0">
                <a:pos x="275013728" y="804217474"/>
              </a:cxn>
              <a:cxn ang="0">
                <a:pos x="275013728" y="44677263"/>
              </a:cxn>
              <a:cxn ang="0">
                <a:pos x="320854991" y="0"/>
              </a:cxn>
              <a:cxn ang="0">
                <a:pos x="1008392696" y="0"/>
              </a:cxn>
              <a:cxn ang="0">
                <a:pos x="1558426922" y="536147211"/>
              </a:cxn>
              <a:cxn ang="0">
                <a:pos x="1008392696" y="1027610474"/>
              </a:cxn>
              <a:cxn ang="0">
                <a:pos x="962558203" y="268070263"/>
              </a:cxn>
              <a:cxn ang="0">
                <a:pos x="595868719" y="268070263"/>
              </a:cxn>
              <a:cxn ang="0">
                <a:pos x="595868719" y="804217474"/>
              </a:cxn>
              <a:cxn ang="0">
                <a:pos x="962558203" y="804217474"/>
              </a:cxn>
              <a:cxn ang="0">
                <a:pos x="1283413194" y="536147211"/>
              </a:cxn>
              <a:cxn ang="0">
                <a:pos x="962558203" y="268070263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6" name="稻壳儿小白白(http://dwz.cn/Wu2UP)"/>
          <p:cNvSpPr>
            <a:spLocks noEditPoints="1"/>
          </p:cNvSpPr>
          <p:nvPr/>
        </p:nvSpPr>
        <p:spPr>
          <a:xfrm>
            <a:off x="6400483" y="1377315"/>
            <a:ext cx="320675" cy="323850"/>
          </a:xfrm>
          <a:custGeom>
            <a:avLst/>
            <a:gdLst/>
            <a:ahLst/>
            <a:cxnLst>
              <a:cxn ang="0">
                <a:pos x="2142342826" y="91042331"/>
              </a:cxn>
              <a:cxn ang="0">
                <a:pos x="1829918526" y="1957376388"/>
              </a:cxn>
              <a:cxn ang="0">
                <a:pos x="1829918526" y="2002897553"/>
              </a:cxn>
              <a:cxn ang="0">
                <a:pos x="1785284574" y="2002897553"/>
              </a:cxn>
              <a:cxn ang="0">
                <a:pos x="1740650623" y="2002897553"/>
              </a:cxn>
              <a:cxn ang="0">
                <a:pos x="1115802024" y="1775291725"/>
              </a:cxn>
              <a:cxn ang="0">
                <a:pos x="758743773" y="2139454303"/>
              </a:cxn>
              <a:cxn ang="0">
                <a:pos x="714116502" y="2147483647"/>
              </a:cxn>
              <a:cxn ang="0">
                <a:pos x="669482551" y="2147483647"/>
              </a:cxn>
              <a:cxn ang="0">
                <a:pos x="624848599" y="2093933138"/>
              </a:cxn>
              <a:cxn ang="0">
                <a:pos x="624848599" y="1547692644"/>
              </a:cxn>
              <a:cxn ang="0">
                <a:pos x="44633952" y="1320086816"/>
              </a:cxn>
              <a:cxn ang="0">
                <a:pos x="0" y="1229051231"/>
              </a:cxn>
              <a:cxn ang="0">
                <a:pos x="44633952" y="1183530066"/>
              </a:cxn>
              <a:cxn ang="0">
                <a:pos x="2053081603" y="0"/>
              </a:cxn>
              <a:cxn ang="0">
                <a:pos x="2142342826" y="0"/>
              </a:cxn>
              <a:cxn ang="0">
                <a:pos x="2142342826" y="91042331"/>
              </a:cxn>
              <a:cxn ang="0">
                <a:pos x="1963813700" y="227599081"/>
              </a:cxn>
              <a:cxn ang="0">
                <a:pos x="267790348" y="1229051231"/>
              </a:cxn>
              <a:cxn ang="0">
                <a:pos x="669482551" y="1411129147"/>
              </a:cxn>
              <a:cxn ang="0">
                <a:pos x="1696023352" y="637282825"/>
              </a:cxn>
              <a:cxn ang="0">
                <a:pos x="1115802024" y="1593213809"/>
              </a:cxn>
              <a:cxn ang="0">
                <a:pos x="1696023352" y="1820812891"/>
              </a:cxn>
              <a:cxn ang="0">
                <a:pos x="1963813700" y="227599081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7" name="稻壳儿小白白(http://dwz.cn/Wu2UP)"/>
          <p:cNvSpPr/>
          <p:nvPr/>
        </p:nvSpPr>
        <p:spPr>
          <a:xfrm>
            <a:off x="6400483" y="1882140"/>
            <a:ext cx="320675" cy="288925"/>
          </a:xfrm>
          <a:custGeom>
            <a:avLst/>
            <a:gdLst/>
            <a:ahLst/>
            <a:cxnLst>
              <a:cxn ang="0">
                <a:pos x="2142342826" y="767505745"/>
              </a:cxn>
              <a:cxn ang="0">
                <a:pos x="1517494227" y="1399572858"/>
              </a:cxn>
              <a:cxn ang="0">
                <a:pos x="1472860275" y="1399572858"/>
              </a:cxn>
              <a:cxn ang="0">
                <a:pos x="1383599053" y="1309273716"/>
              </a:cxn>
              <a:cxn ang="0">
                <a:pos x="1383599053" y="993243520"/>
              </a:cxn>
              <a:cxn ang="0">
                <a:pos x="1115802024" y="993243520"/>
              </a:cxn>
              <a:cxn ang="0">
                <a:pos x="267790348" y="1670456843"/>
              </a:cxn>
              <a:cxn ang="0">
                <a:pos x="267790348" y="1851048406"/>
              </a:cxn>
              <a:cxn ang="0">
                <a:pos x="267790348" y="1896194617"/>
              </a:cxn>
              <a:cxn ang="0">
                <a:pos x="223163077" y="1941340828"/>
              </a:cxn>
              <a:cxn ang="0">
                <a:pos x="223163077" y="1941340828"/>
              </a:cxn>
              <a:cxn ang="0">
                <a:pos x="178529126" y="1851048406"/>
              </a:cxn>
              <a:cxn ang="0">
                <a:pos x="0" y="1264127505"/>
              </a:cxn>
              <a:cxn ang="0">
                <a:pos x="89261222" y="902951098"/>
              </a:cxn>
              <a:cxn ang="0">
                <a:pos x="1115802024" y="406329338"/>
              </a:cxn>
              <a:cxn ang="0">
                <a:pos x="1383599053" y="406329338"/>
              </a:cxn>
              <a:cxn ang="0">
                <a:pos x="1383599053" y="90292422"/>
              </a:cxn>
              <a:cxn ang="0">
                <a:pos x="1472860275" y="0"/>
              </a:cxn>
              <a:cxn ang="0">
                <a:pos x="1517494227" y="45146211"/>
              </a:cxn>
              <a:cxn ang="0">
                <a:pos x="2142342826" y="632067112"/>
              </a:cxn>
              <a:cxn ang="0">
                <a:pos x="2142342826" y="722359534"/>
              </a:cxn>
              <a:cxn ang="0">
                <a:pos x="2142342826" y="767505745"/>
              </a:cxn>
            </a:cxnLst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8" name="稻壳儿小白白(http://dwz.cn/Wu2UP)"/>
          <p:cNvSpPr/>
          <p:nvPr/>
        </p:nvSpPr>
        <p:spPr>
          <a:xfrm>
            <a:off x="6425883" y="2385378"/>
            <a:ext cx="276225" cy="280987"/>
          </a:xfrm>
          <a:custGeom>
            <a:avLst/>
            <a:gdLst/>
            <a:ahLst/>
            <a:cxnLst>
              <a:cxn ang="0">
                <a:pos x="1860981723" y="1477028236"/>
              </a:cxn>
              <a:cxn ang="0">
                <a:pos x="1452471896" y="1879849861"/>
              </a:cxn>
              <a:cxn ang="0">
                <a:pos x="1089357291" y="1477028236"/>
              </a:cxn>
              <a:cxn ang="0">
                <a:pos x="1089357291" y="1432264331"/>
              </a:cxn>
              <a:cxn ang="0">
                <a:pos x="635458981" y="1208478256"/>
              </a:cxn>
              <a:cxn ang="0">
                <a:pos x="363121343" y="1342749901"/>
              </a:cxn>
              <a:cxn ang="0">
                <a:pos x="0" y="939928276"/>
              </a:cxn>
              <a:cxn ang="0">
                <a:pos x="363121343" y="537099960"/>
              </a:cxn>
              <a:cxn ang="0">
                <a:pos x="635458981" y="671378296"/>
              </a:cxn>
              <a:cxn ang="0">
                <a:pos x="1089357291" y="447585530"/>
              </a:cxn>
              <a:cxn ang="0">
                <a:pos x="1089357291" y="402828315"/>
              </a:cxn>
              <a:cxn ang="0">
                <a:pos x="1452471896" y="0"/>
              </a:cxn>
              <a:cxn ang="0">
                <a:pos x="1860981723" y="402828315"/>
              </a:cxn>
              <a:cxn ang="0">
                <a:pos x="1452471896" y="805649941"/>
              </a:cxn>
              <a:cxn ang="0">
                <a:pos x="1180134258" y="671378296"/>
              </a:cxn>
              <a:cxn ang="0">
                <a:pos x="771624432" y="895164371"/>
              </a:cxn>
              <a:cxn ang="0">
                <a:pos x="771624432" y="939928276"/>
              </a:cxn>
              <a:cxn ang="0">
                <a:pos x="771624432" y="984685491"/>
              </a:cxn>
              <a:cxn ang="0">
                <a:pos x="1180134258" y="1208478256"/>
              </a:cxn>
              <a:cxn ang="0">
                <a:pos x="1452471896" y="1074199921"/>
              </a:cxn>
              <a:cxn ang="0">
                <a:pos x="1860981723" y="1477028236"/>
              </a:cxn>
            </a:cxnLst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9" name="稻壳儿小白白(http://dwz.cn/Wu2UP)"/>
          <p:cNvSpPr>
            <a:spLocks noEditPoints="1"/>
          </p:cNvSpPr>
          <p:nvPr/>
        </p:nvSpPr>
        <p:spPr>
          <a:xfrm>
            <a:off x="6425883" y="2880678"/>
            <a:ext cx="276225" cy="276225"/>
          </a:xfrm>
          <a:custGeom>
            <a:avLst/>
            <a:gdLst/>
            <a:ahLst/>
            <a:cxnLst>
              <a:cxn ang="0">
                <a:pos x="1860981723" y="1543255601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63121343"/>
              </a:cxn>
              <a:cxn ang="0">
                <a:pos x="1860981723" y="1543255601"/>
              </a:cxn>
              <a:cxn ang="0">
                <a:pos x="1270911225" y="1043962070"/>
              </a:cxn>
              <a:cxn ang="0">
                <a:pos x="1089357291" y="1089357291"/>
              </a:cxn>
              <a:cxn ang="0">
                <a:pos x="817019652" y="953185103"/>
              </a:cxn>
              <a:cxn ang="0">
                <a:pos x="817019652" y="953185103"/>
              </a:cxn>
              <a:cxn ang="0">
                <a:pos x="817019652" y="907796620"/>
              </a:cxn>
              <a:cxn ang="0">
                <a:pos x="1089357291" y="771624432"/>
              </a:cxn>
              <a:cxn ang="0">
                <a:pos x="1270911225" y="817019652"/>
              </a:cxn>
              <a:cxn ang="0">
                <a:pos x="1543255601" y="590070498"/>
              </a:cxn>
              <a:cxn ang="0">
                <a:pos x="1270911225" y="317726122"/>
              </a:cxn>
              <a:cxn ang="0">
                <a:pos x="1043962070" y="590070498"/>
              </a:cxn>
              <a:cxn ang="0">
                <a:pos x="1043962070" y="590070498"/>
              </a:cxn>
              <a:cxn ang="0">
                <a:pos x="726235948" y="726235948"/>
              </a:cxn>
              <a:cxn ang="0">
                <a:pos x="544675277" y="680847465"/>
              </a:cxn>
              <a:cxn ang="0">
                <a:pos x="317726122" y="953185103"/>
              </a:cxn>
              <a:cxn ang="0">
                <a:pos x="544675277" y="1180134258"/>
              </a:cxn>
              <a:cxn ang="0">
                <a:pos x="726235948" y="1134745774"/>
              </a:cxn>
              <a:cxn ang="0">
                <a:pos x="1043962070" y="1270911225"/>
              </a:cxn>
              <a:cxn ang="0">
                <a:pos x="1043962070" y="1316306446"/>
              </a:cxn>
              <a:cxn ang="0">
                <a:pos x="1270911225" y="1543255601"/>
              </a:cxn>
              <a:cxn ang="0">
                <a:pos x="1543255601" y="1316306446"/>
              </a:cxn>
              <a:cxn ang="0">
                <a:pos x="1270911225" y="104396207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0" name="稻壳儿小白白(http://dwz.cn/Wu2UP)"/>
          <p:cNvSpPr>
            <a:spLocks noEditPoints="1"/>
          </p:cNvSpPr>
          <p:nvPr/>
        </p:nvSpPr>
        <p:spPr>
          <a:xfrm>
            <a:off x="6425883" y="3375978"/>
            <a:ext cx="276225" cy="276225"/>
          </a:xfrm>
          <a:custGeom>
            <a:avLst/>
            <a:gdLst/>
            <a:ahLst/>
            <a:cxnLst>
              <a:cxn ang="0">
                <a:pos x="1860981723" y="1497860380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497860380"/>
              </a:cxn>
              <a:cxn ang="0">
                <a:pos x="0" y="317726122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17726122"/>
              </a:cxn>
              <a:cxn ang="0">
                <a:pos x="1860981723" y="1497860380"/>
              </a:cxn>
              <a:cxn ang="0">
                <a:pos x="1634032568" y="726235948"/>
              </a:cxn>
              <a:cxn ang="0">
                <a:pos x="1634032568" y="635458981"/>
              </a:cxn>
              <a:cxn ang="0">
                <a:pos x="1225522741" y="181560671"/>
              </a:cxn>
              <a:cxn ang="0">
                <a:pos x="1134745774" y="181560671"/>
              </a:cxn>
              <a:cxn ang="0">
                <a:pos x="1089357291" y="272337638"/>
              </a:cxn>
              <a:cxn ang="0">
                <a:pos x="1089357291" y="453898310"/>
              </a:cxn>
              <a:cxn ang="0">
                <a:pos x="317726122" y="1134745774"/>
              </a:cxn>
              <a:cxn ang="0">
                <a:pos x="499286793" y="1634032568"/>
              </a:cxn>
              <a:cxn ang="0">
                <a:pos x="544675277" y="1679421051"/>
              </a:cxn>
              <a:cxn ang="0">
                <a:pos x="544675277" y="1634032568"/>
              </a:cxn>
              <a:cxn ang="0">
                <a:pos x="590070498" y="1634032568"/>
              </a:cxn>
              <a:cxn ang="0">
                <a:pos x="635458981" y="1043962070"/>
              </a:cxn>
              <a:cxn ang="0">
                <a:pos x="1089357291" y="907796620"/>
              </a:cxn>
              <a:cxn ang="0">
                <a:pos x="1089357291" y="1134745774"/>
              </a:cxn>
              <a:cxn ang="0">
                <a:pos x="1134745774" y="1180134258"/>
              </a:cxn>
              <a:cxn ang="0">
                <a:pos x="1134745774" y="1180134258"/>
              </a:cxn>
              <a:cxn ang="0">
                <a:pos x="1225522741" y="1180134258"/>
              </a:cxn>
              <a:cxn ang="0">
                <a:pos x="1634032568" y="726235948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1" name="稻壳儿小白白(http://dwz.cn/Wu2UP)"/>
          <p:cNvSpPr>
            <a:spLocks noEditPoints="1"/>
          </p:cNvSpPr>
          <p:nvPr/>
        </p:nvSpPr>
        <p:spPr>
          <a:xfrm>
            <a:off x="6414770" y="3845878"/>
            <a:ext cx="301625" cy="276225"/>
          </a:xfrm>
          <a:custGeom>
            <a:avLst/>
            <a:gdLst/>
            <a:ahLst/>
            <a:cxnLst>
              <a:cxn ang="0">
                <a:pos x="1707237717" y="1497860380"/>
              </a:cxn>
              <a:cxn ang="0">
                <a:pos x="1347814664" y="1860981723"/>
              </a:cxn>
              <a:cxn ang="0">
                <a:pos x="359416350" y="1860981723"/>
              </a:cxn>
              <a:cxn ang="0">
                <a:pos x="0" y="1497860380"/>
              </a:cxn>
              <a:cxn ang="0">
                <a:pos x="0" y="499286793"/>
              </a:cxn>
              <a:cxn ang="0">
                <a:pos x="359416350" y="136172188"/>
              </a:cxn>
              <a:cxn ang="0">
                <a:pos x="673910683" y="136172188"/>
              </a:cxn>
              <a:cxn ang="0">
                <a:pos x="673910683" y="181560671"/>
              </a:cxn>
              <a:cxn ang="0">
                <a:pos x="673910683" y="226949155"/>
              </a:cxn>
              <a:cxn ang="0">
                <a:pos x="494202508" y="317726122"/>
              </a:cxn>
              <a:cxn ang="0">
                <a:pos x="494202508" y="317726122"/>
              </a:cxn>
              <a:cxn ang="0">
                <a:pos x="359416350" y="317726122"/>
              </a:cxn>
              <a:cxn ang="0">
                <a:pos x="134779456" y="499286793"/>
              </a:cxn>
              <a:cxn ang="0">
                <a:pos x="134779456" y="1497860380"/>
              </a:cxn>
              <a:cxn ang="0">
                <a:pos x="359416350" y="1724809535"/>
              </a:cxn>
              <a:cxn ang="0">
                <a:pos x="1347814664" y="1724809535"/>
              </a:cxn>
              <a:cxn ang="0">
                <a:pos x="1527522839" y="1497860380"/>
              </a:cxn>
              <a:cxn ang="0">
                <a:pos x="1527522839" y="1270911225"/>
              </a:cxn>
              <a:cxn ang="0">
                <a:pos x="1572451558" y="1225522741"/>
              </a:cxn>
              <a:cxn ang="0">
                <a:pos x="1617380278" y="1180134258"/>
              </a:cxn>
              <a:cxn ang="0">
                <a:pos x="1662308997" y="1180134258"/>
              </a:cxn>
              <a:cxn ang="0">
                <a:pos x="1707237717" y="1180134258"/>
              </a:cxn>
              <a:cxn ang="0">
                <a:pos x="1707237717" y="1497860380"/>
              </a:cxn>
              <a:cxn ang="0">
                <a:pos x="1527522839" y="1043962070"/>
              </a:cxn>
              <a:cxn ang="0">
                <a:pos x="1482600822" y="1089357291"/>
              </a:cxn>
              <a:cxn ang="0">
                <a:pos x="1437672103" y="1089357291"/>
              </a:cxn>
              <a:cxn ang="0">
                <a:pos x="1392743383" y="998573587"/>
              </a:cxn>
              <a:cxn ang="0">
                <a:pos x="1392743383" y="771624432"/>
              </a:cxn>
              <a:cxn ang="0">
                <a:pos x="1213035208" y="771624432"/>
              </a:cxn>
              <a:cxn ang="0">
                <a:pos x="673910683" y="953185103"/>
              </a:cxn>
              <a:cxn ang="0">
                <a:pos x="584053244" y="1497860380"/>
              </a:cxn>
              <a:cxn ang="0">
                <a:pos x="539124525" y="1543255601"/>
              </a:cxn>
              <a:cxn ang="0">
                <a:pos x="539124525" y="1543255601"/>
              </a:cxn>
              <a:cxn ang="0">
                <a:pos x="494202508" y="1543255601"/>
              </a:cxn>
              <a:cxn ang="0">
                <a:pos x="314487631" y="998573587"/>
              </a:cxn>
              <a:cxn ang="0">
                <a:pos x="1213035208" y="317726122"/>
              </a:cxn>
              <a:cxn ang="0">
                <a:pos x="1392743383" y="317726122"/>
              </a:cxn>
              <a:cxn ang="0">
                <a:pos x="1392743383" y="90776967"/>
              </a:cxn>
              <a:cxn ang="0">
                <a:pos x="1437672103" y="0"/>
              </a:cxn>
              <a:cxn ang="0">
                <a:pos x="1482600822" y="0"/>
              </a:cxn>
              <a:cxn ang="0">
                <a:pos x="1527522839" y="0"/>
              </a:cxn>
              <a:cxn ang="0">
                <a:pos x="1976796628" y="499286793"/>
              </a:cxn>
              <a:cxn ang="0">
                <a:pos x="1976796628" y="590070498"/>
              </a:cxn>
              <a:cxn ang="0">
                <a:pos x="1527522839" y="1043962070"/>
              </a:cxn>
            </a:cxnLst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2" name="稻壳儿小白白(http://dwz.cn/Wu2UP)"/>
          <p:cNvSpPr>
            <a:spLocks noEditPoints="1"/>
          </p:cNvSpPr>
          <p:nvPr/>
        </p:nvSpPr>
        <p:spPr>
          <a:xfrm>
            <a:off x="6446520" y="4364990"/>
            <a:ext cx="230188" cy="274638"/>
          </a:xfrm>
          <a:custGeom>
            <a:avLst/>
            <a:gdLst/>
            <a:ahLst/>
            <a:cxnLst>
              <a:cxn ang="0">
                <a:pos x="1558426922" y="987136052"/>
              </a:cxn>
              <a:cxn ang="0">
                <a:pos x="825047954" y="1839659294"/>
              </a:cxn>
              <a:cxn ang="0">
                <a:pos x="779213461" y="1839659294"/>
              </a:cxn>
              <a:cxn ang="0">
                <a:pos x="779213461" y="1839659294"/>
              </a:cxn>
              <a:cxn ang="0">
                <a:pos x="0" y="987136052"/>
              </a:cxn>
              <a:cxn ang="0">
                <a:pos x="0" y="89739641"/>
              </a:cxn>
              <a:cxn ang="0">
                <a:pos x="91668986" y="0"/>
              </a:cxn>
              <a:cxn ang="0">
                <a:pos x="1512592429" y="0"/>
              </a:cxn>
              <a:cxn ang="0">
                <a:pos x="1558426922" y="89739641"/>
              </a:cxn>
              <a:cxn ang="0">
                <a:pos x="1558426922" y="987136052"/>
              </a:cxn>
              <a:cxn ang="0">
                <a:pos x="1329247687" y="224345754"/>
              </a:cxn>
              <a:cxn ang="0">
                <a:pos x="779213461" y="224345754"/>
              </a:cxn>
              <a:cxn ang="0">
                <a:pos x="779213461" y="1570440370"/>
              </a:cxn>
              <a:cxn ang="0">
                <a:pos x="1054227189" y="1435834258"/>
              </a:cxn>
              <a:cxn ang="0">
                <a:pos x="1329247687" y="987136052"/>
              </a:cxn>
              <a:cxn ang="0">
                <a:pos x="1329247687" y="224345754"/>
              </a:cxn>
            </a:cxnLst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3" name="稻壳儿小白白(http://dwz.cn/Wu2UP)"/>
          <p:cNvSpPr>
            <a:spLocks noEditPoints="1"/>
          </p:cNvSpPr>
          <p:nvPr/>
        </p:nvSpPr>
        <p:spPr>
          <a:xfrm>
            <a:off x="6414770" y="4879340"/>
            <a:ext cx="301625" cy="255588"/>
          </a:xfrm>
          <a:custGeom>
            <a:avLst/>
            <a:gdLst/>
            <a:ahLst/>
            <a:cxnLst>
              <a:cxn ang="0">
                <a:pos x="2021725347" y="859542444"/>
              </a:cxn>
              <a:cxn ang="0">
                <a:pos x="1931867908" y="904781520"/>
              </a:cxn>
              <a:cxn ang="0">
                <a:pos x="673910683" y="1085737824"/>
              </a:cxn>
              <a:cxn ang="0">
                <a:pos x="673910683" y="1176215976"/>
              </a:cxn>
              <a:cxn ang="0">
                <a:pos x="673910683" y="1221455052"/>
              </a:cxn>
              <a:cxn ang="0">
                <a:pos x="1752159733" y="1221455052"/>
              </a:cxn>
              <a:cxn ang="0">
                <a:pos x="1842017172" y="1311933204"/>
              </a:cxn>
              <a:cxn ang="0">
                <a:pos x="1752159733" y="1402411356"/>
              </a:cxn>
              <a:cxn ang="0">
                <a:pos x="539124525" y="1402411356"/>
              </a:cxn>
              <a:cxn ang="0">
                <a:pos x="449273789" y="1311933204"/>
              </a:cxn>
              <a:cxn ang="0">
                <a:pos x="539124525" y="1130976900"/>
              </a:cxn>
              <a:cxn ang="0">
                <a:pos x="314487631" y="135717228"/>
              </a:cxn>
              <a:cxn ang="0">
                <a:pos x="89857439" y="135717228"/>
              </a:cxn>
              <a:cxn ang="0">
                <a:pos x="0" y="90478152"/>
              </a:cxn>
              <a:cxn ang="0">
                <a:pos x="89857439" y="0"/>
              </a:cxn>
              <a:cxn ang="0">
                <a:pos x="404345069" y="0"/>
              </a:cxn>
              <a:cxn ang="0">
                <a:pos x="494202508" y="135717228"/>
              </a:cxn>
              <a:cxn ang="0">
                <a:pos x="1931867908" y="135717228"/>
              </a:cxn>
              <a:cxn ang="0">
                <a:pos x="2021725347" y="226195380"/>
              </a:cxn>
              <a:cxn ang="0">
                <a:pos x="2021725347" y="859542444"/>
              </a:cxn>
              <a:cxn ang="0">
                <a:pos x="628981964" y="1719084888"/>
              </a:cxn>
              <a:cxn ang="0">
                <a:pos x="449273789" y="1538128584"/>
              </a:cxn>
              <a:cxn ang="0">
                <a:pos x="628981964" y="1402411356"/>
              </a:cxn>
              <a:cxn ang="0">
                <a:pos x="763761419" y="1538128584"/>
              </a:cxn>
              <a:cxn ang="0">
                <a:pos x="628981964" y="1719084888"/>
              </a:cxn>
              <a:cxn ang="0">
                <a:pos x="1707237717" y="1719084888"/>
              </a:cxn>
              <a:cxn ang="0">
                <a:pos x="1527522839" y="1538128584"/>
              </a:cxn>
              <a:cxn ang="0">
                <a:pos x="1707237717" y="1402411356"/>
              </a:cxn>
              <a:cxn ang="0">
                <a:pos x="1842017172" y="1538128584"/>
              </a:cxn>
              <a:cxn ang="0">
                <a:pos x="1707237717" y="1719084888"/>
              </a:cxn>
            </a:cxnLst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4" name="稻壳儿小白白(http://dwz.cn/Wu2UP)"/>
          <p:cNvSpPr>
            <a:spLocks noEditPoints="1"/>
          </p:cNvSpPr>
          <p:nvPr/>
        </p:nvSpPr>
        <p:spPr>
          <a:xfrm>
            <a:off x="6425883" y="5376228"/>
            <a:ext cx="276225" cy="228600"/>
          </a:xfrm>
          <a:custGeom>
            <a:avLst/>
            <a:gdLst/>
            <a:ahLst/>
            <a:cxnLst>
              <a:cxn ang="0">
                <a:pos x="1407083413" y="813708424"/>
              </a:cxn>
              <a:cxn ang="0">
                <a:pos x="726235948" y="1446587524"/>
              </a:cxn>
              <a:cxn ang="0">
                <a:pos x="680847465" y="1491789812"/>
              </a:cxn>
              <a:cxn ang="0">
                <a:pos x="590070498" y="1401378512"/>
              </a:cxn>
              <a:cxn ang="0">
                <a:pos x="590070498" y="1084942324"/>
              </a:cxn>
              <a:cxn ang="0">
                <a:pos x="45388484" y="1084942324"/>
              </a:cxn>
              <a:cxn ang="0">
                <a:pos x="0" y="994531024"/>
              </a:cxn>
              <a:cxn ang="0">
                <a:pos x="0" y="542467800"/>
              </a:cxn>
              <a:cxn ang="0">
                <a:pos x="45388484" y="452056500"/>
              </a:cxn>
              <a:cxn ang="0">
                <a:pos x="590070498" y="452056500"/>
              </a:cxn>
              <a:cxn ang="0">
                <a:pos x="590070498" y="90411300"/>
              </a:cxn>
              <a:cxn ang="0">
                <a:pos x="680847465" y="0"/>
              </a:cxn>
              <a:cxn ang="0">
                <a:pos x="726235948" y="45209012"/>
              </a:cxn>
              <a:cxn ang="0">
                <a:pos x="1407083413" y="678088112"/>
              </a:cxn>
              <a:cxn ang="0">
                <a:pos x="1407083413" y="768499412"/>
              </a:cxn>
              <a:cxn ang="0">
                <a:pos x="1407083413" y="813708424"/>
              </a:cxn>
              <a:cxn ang="0">
                <a:pos x="1860981723" y="1175353624"/>
              </a:cxn>
              <a:cxn ang="0">
                <a:pos x="1497860380" y="1536998824"/>
              </a:cxn>
              <a:cxn ang="0">
                <a:pos x="1134745774" y="1536998824"/>
              </a:cxn>
              <a:cxn ang="0">
                <a:pos x="1089357291" y="1491789812"/>
              </a:cxn>
              <a:cxn ang="0">
                <a:pos x="1134745774" y="1356176224"/>
              </a:cxn>
              <a:cxn ang="0">
                <a:pos x="1497860380" y="1356176224"/>
              </a:cxn>
              <a:cxn ang="0">
                <a:pos x="1679421051" y="1175353624"/>
              </a:cxn>
              <a:cxn ang="0">
                <a:pos x="1679421051" y="316442912"/>
              </a:cxn>
              <a:cxn ang="0">
                <a:pos x="1497860380" y="135620312"/>
              </a:cxn>
              <a:cxn ang="0">
                <a:pos x="1134745774" y="135620312"/>
              </a:cxn>
              <a:cxn ang="0">
                <a:pos x="1089357291" y="90411300"/>
              </a:cxn>
              <a:cxn ang="0">
                <a:pos x="1134745774" y="0"/>
              </a:cxn>
              <a:cxn ang="0">
                <a:pos x="1497860380" y="0"/>
              </a:cxn>
              <a:cxn ang="0">
                <a:pos x="1860981723" y="316442912"/>
              </a:cxn>
              <a:cxn ang="0">
                <a:pos x="1860981723" y="1175353624"/>
              </a:cxn>
            </a:cxnLst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5" name="稻壳儿小白白(http://dwz.cn/Wu2UP)"/>
          <p:cNvSpPr>
            <a:spLocks noEditPoints="1"/>
          </p:cNvSpPr>
          <p:nvPr/>
        </p:nvSpPr>
        <p:spPr>
          <a:xfrm>
            <a:off x="7246620" y="1377315"/>
            <a:ext cx="314325" cy="323850"/>
          </a:xfrm>
          <a:custGeom>
            <a:avLst/>
            <a:gdLst/>
            <a:ahLst/>
            <a:cxnLst>
              <a:cxn ang="0">
                <a:pos x="805073266" y="1775291725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29770559"/>
              </a:cxn>
              <a:cxn ang="0">
                <a:pos x="805073266" y="1775291725"/>
              </a:cxn>
              <a:cxn ang="0">
                <a:pos x="1386514326" y="273120247"/>
              </a:cxn>
              <a:cxn ang="0">
                <a:pos x="138651432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1386514326" y="0"/>
              </a:cxn>
              <a:cxn ang="0">
                <a:pos x="1386514326" y="45521166"/>
              </a:cxn>
              <a:cxn ang="0">
                <a:pos x="1386514326" y="273120247"/>
              </a:cxn>
              <a:cxn ang="0">
                <a:pos x="1654867623" y="910409819"/>
              </a:cxn>
              <a:cxn ang="0">
                <a:pos x="1610146532" y="910409819"/>
              </a:cxn>
              <a:cxn ang="0">
                <a:pos x="1073426563" y="910409819"/>
              </a:cxn>
              <a:cxn ang="0">
                <a:pos x="1028705472" y="910409819"/>
              </a:cxn>
              <a:cxn ang="0">
                <a:pos x="1028705472" y="637282825"/>
              </a:cxn>
              <a:cxn ang="0">
                <a:pos x="1073426563" y="637282825"/>
              </a:cxn>
              <a:cxn ang="0">
                <a:pos x="1610146532" y="637282825"/>
              </a:cxn>
              <a:cxn ang="0">
                <a:pos x="1654867623" y="637282825"/>
              </a:cxn>
              <a:cxn ang="0">
                <a:pos x="1654867623" y="910409819"/>
              </a:cxn>
              <a:cxn ang="0">
                <a:pos x="1878499829" y="1502171478"/>
              </a:cxn>
              <a:cxn ang="0">
                <a:pos x="1833772050" y="1547692644"/>
              </a:cxn>
              <a:cxn ang="0">
                <a:pos x="1073426563" y="1547692644"/>
              </a:cxn>
              <a:cxn ang="0">
                <a:pos x="1028705472" y="1502171478"/>
              </a:cxn>
              <a:cxn ang="0">
                <a:pos x="1028705472" y="1274572397"/>
              </a:cxn>
              <a:cxn ang="0">
                <a:pos x="1073426563" y="1229051231"/>
              </a:cxn>
              <a:cxn ang="0">
                <a:pos x="1833772050" y="1229051231"/>
              </a:cxn>
              <a:cxn ang="0">
                <a:pos x="1878499829" y="1274572397"/>
              </a:cxn>
              <a:cxn ang="0">
                <a:pos x="1878499829" y="1502171478"/>
              </a:cxn>
              <a:cxn ang="0">
                <a:pos x="2102132035" y="2139454303"/>
              </a:cxn>
              <a:cxn ang="0">
                <a:pos x="2057404256" y="2147483647"/>
              </a:cxn>
              <a:cxn ang="0">
                <a:pos x="1073426563" y="2147483647"/>
              </a:cxn>
              <a:cxn ang="0">
                <a:pos x="1028705472" y="2139454303"/>
              </a:cxn>
              <a:cxn ang="0">
                <a:pos x="1028705472" y="1911855222"/>
              </a:cxn>
              <a:cxn ang="0">
                <a:pos x="1073426563" y="1866334056"/>
              </a:cxn>
              <a:cxn ang="0">
                <a:pos x="2057404256" y="1866334056"/>
              </a:cxn>
              <a:cxn ang="0">
                <a:pos x="2102132035" y="1911855222"/>
              </a:cxn>
              <a:cxn ang="0">
                <a:pos x="2102132035" y="2139454303"/>
              </a:cxn>
            </a:cxnLst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6" name="稻壳儿小白白(http://dwz.cn/Wu2UP)"/>
          <p:cNvSpPr>
            <a:spLocks noEditPoints="1"/>
          </p:cNvSpPr>
          <p:nvPr/>
        </p:nvSpPr>
        <p:spPr>
          <a:xfrm>
            <a:off x="7246620" y="1867853"/>
            <a:ext cx="314325" cy="323850"/>
          </a:xfrm>
          <a:custGeom>
            <a:avLst/>
            <a:gdLst/>
            <a:ahLst/>
            <a:cxnLst>
              <a:cxn ang="0">
                <a:pos x="805073266" y="1820812891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75291725"/>
              </a:cxn>
              <a:cxn ang="0">
                <a:pos x="805073266" y="1820812891"/>
              </a:cxn>
              <a:cxn ang="0">
                <a:pos x="2102132035" y="273120247"/>
              </a:cxn>
              <a:cxn ang="0">
                <a:pos x="205740425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2057404256" y="0"/>
              </a:cxn>
              <a:cxn ang="0">
                <a:pos x="2102132035" y="45521166"/>
              </a:cxn>
              <a:cxn ang="0">
                <a:pos x="2102132035" y="273120247"/>
              </a:cxn>
              <a:cxn ang="0">
                <a:pos x="1878499829" y="910409819"/>
              </a:cxn>
              <a:cxn ang="0">
                <a:pos x="1833772050" y="955924238"/>
              </a:cxn>
              <a:cxn ang="0">
                <a:pos x="1073426563" y="955924238"/>
              </a:cxn>
              <a:cxn ang="0">
                <a:pos x="1028705472" y="910409819"/>
              </a:cxn>
              <a:cxn ang="0">
                <a:pos x="1028705472" y="682803991"/>
              </a:cxn>
              <a:cxn ang="0">
                <a:pos x="1073426563" y="637282825"/>
              </a:cxn>
              <a:cxn ang="0">
                <a:pos x="1833772050" y="637282825"/>
              </a:cxn>
              <a:cxn ang="0">
                <a:pos x="1878499829" y="682803991"/>
              </a:cxn>
              <a:cxn ang="0">
                <a:pos x="1878499829" y="910409819"/>
              </a:cxn>
              <a:cxn ang="0">
                <a:pos x="1654867623" y="1547692644"/>
              </a:cxn>
              <a:cxn ang="0">
                <a:pos x="1610146532" y="1593213809"/>
              </a:cxn>
              <a:cxn ang="0">
                <a:pos x="1073426563" y="1593213809"/>
              </a:cxn>
              <a:cxn ang="0">
                <a:pos x="1028705472" y="1547692644"/>
              </a:cxn>
              <a:cxn ang="0">
                <a:pos x="1028705472" y="1320086816"/>
              </a:cxn>
              <a:cxn ang="0">
                <a:pos x="1073426563" y="1274572397"/>
              </a:cxn>
              <a:cxn ang="0">
                <a:pos x="1610146532" y="1274572397"/>
              </a:cxn>
              <a:cxn ang="0">
                <a:pos x="1654867623" y="1320086816"/>
              </a:cxn>
              <a:cxn ang="0">
                <a:pos x="1654867623" y="1547692644"/>
              </a:cxn>
              <a:cxn ang="0">
                <a:pos x="1386514326" y="2147483647"/>
              </a:cxn>
              <a:cxn ang="0">
                <a:pos x="1386514326" y="2147483647"/>
              </a:cxn>
              <a:cxn ang="0">
                <a:pos x="1073426563" y="2147483647"/>
              </a:cxn>
              <a:cxn ang="0">
                <a:pos x="1028705472" y="2147483647"/>
              </a:cxn>
              <a:cxn ang="0">
                <a:pos x="1028705472" y="1911855222"/>
              </a:cxn>
              <a:cxn ang="0">
                <a:pos x="1073426563" y="1911855222"/>
              </a:cxn>
              <a:cxn ang="0">
                <a:pos x="1386514326" y="1911855222"/>
              </a:cxn>
              <a:cxn ang="0">
                <a:pos x="1386514326" y="1911855222"/>
              </a:cxn>
              <a:cxn ang="0">
                <a:pos x="1386514326" y="2147483647"/>
              </a:cxn>
            </a:cxnLst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7" name="稻壳儿小白白(http://dwz.cn/Wu2UP)"/>
          <p:cNvSpPr/>
          <p:nvPr/>
        </p:nvSpPr>
        <p:spPr>
          <a:xfrm>
            <a:off x="7305358" y="2290128"/>
            <a:ext cx="187325" cy="107950"/>
          </a:xfrm>
          <a:custGeom>
            <a:avLst/>
            <a:gdLst/>
            <a:ahLst/>
            <a:cxnLst>
              <a:cxn ang="0">
                <a:pos x="1163723112" y="728325156"/>
              </a:cxn>
              <a:cxn ang="0">
                <a:pos x="89514589" y="728325156"/>
              </a:cxn>
              <a:cxn ang="0">
                <a:pos x="0" y="637282825"/>
              </a:cxn>
              <a:cxn ang="0">
                <a:pos x="44757295" y="591761659"/>
              </a:cxn>
              <a:cxn ang="0">
                <a:pos x="581858211" y="45521166"/>
              </a:cxn>
              <a:cxn ang="0">
                <a:pos x="626622196" y="0"/>
              </a:cxn>
              <a:cxn ang="0">
                <a:pos x="671379490" y="45521166"/>
              </a:cxn>
              <a:cxn ang="0">
                <a:pos x="1208480406" y="591761659"/>
              </a:cxn>
              <a:cxn ang="0">
                <a:pos x="1253237701" y="637282825"/>
              </a:cxn>
              <a:cxn ang="0">
                <a:pos x="1163723112" y="72832515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8" name="稻壳儿小白白(http://dwz.cn/Wu2UP)"/>
          <p:cNvSpPr/>
          <p:nvPr/>
        </p:nvSpPr>
        <p:spPr>
          <a:xfrm>
            <a:off x="7305358" y="3042603"/>
            <a:ext cx="187325" cy="107950"/>
          </a:xfrm>
          <a:custGeom>
            <a:avLst/>
            <a:gdLst/>
            <a:ahLst/>
            <a:cxnLst>
              <a:cxn ang="0">
                <a:pos x="1208480406" y="136563497"/>
              </a:cxn>
              <a:cxn ang="0">
                <a:pos x="671379490" y="682803991"/>
              </a:cxn>
              <a:cxn ang="0">
                <a:pos x="626622196" y="728325156"/>
              </a:cxn>
              <a:cxn ang="0">
                <a:pos x="581858211" y="682803991"/>
              </a:cxn>
              <a:cxn ang="0">
                <a:pos x="44757295" y="136563497"/>
              </a:cxn>
              <a:cxn ang="0">
                <a:pos x="0" y="91042331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91042331"/>
              </a:cxn>
              <a:cxn ang="0">
                <a:pos x="1208480406" y="136563497"/>
              </a:cxn>
            </a:cxnLst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9" name="稻壳儿小白白(http://dwz.cn/Wu2UP)"/>
          <p:cNvSpPr/>
          <p:nvPr/>
        </p:nvSpPr>
        <p:spPr>
          <a:xfrm>
            <a:off x="7305358" y="3645853"/>
            <a:ext cx="187325" cy="101600"/>
          </a:xfrm>
          <a:custGeom>
            <a:avLst/>
            <a:gdLst/>
            <a:ahLst/>
            <a:cxnLst>
              <a:cxn ang="0">
                <a:pos x="1208480406" y="137634133"/>
              </a:cxn>
              <a:cxn ang="0">
                <a:pos x="671379490" y="688170667"/>
              </a:cxn>
              <a:cxn ang="0">
                <a:pos x="626622196" y="688170667"/>
              </a:cxn>
              <a:cxn ang="0">
                <a:pos x="581858211" y="688170667"/>
              </a:cxn>
              <a:cxn ang="0">
                <a:pos x="44757295" y="137634133"/>
              </a:cxn>
              <a:cxn ang="0">
                <a:pos x="0" y="45875787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45875787"/>
              </a:cxn>
              <a:cxn ang="0">
                <a:pos x="1208480406" y="137634133"/>
              </a:cxn>
            </a:cxnLst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0" name="稻壳儿小白白(http://dwz.cn/Wu2UP)"/>
          <p:cNvSpPr>
            <a:spLocks noEditPoints="1"/>
          </p:cNvSpPr>
          <p:nvPr/>
        </p:nvSpPr>
        <p:spPr>
          <a:xfrm>
            <a:off x="7265670" y="3845878"/>
            <a:ext cx="261938" cy="323850"/>
          </a:xfrm>
          <a:custGeom>
            <a:avLst/>
            <a:gdLst/>
            <a:ahLst/>
            <a:cxnLst>
              <a:cxn ang="0">
                <a:pos x="857081285" y="1775291725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29770559"/>
              </a:cxn>
              <a:cxn ang="0">
                <a:pos x="857081285" y="1775291725"/>
              </a:cxn>
              <a:cxn ang="0">
                <a:pos x="1353285886" y="2147483647"/>
              </a:cxn>
              <a:cxn ang="0">
                <a:pos x="1217957969" y="2139454303"/>
              </a:cxn>
              <a:cxn ang="0">
                <a:pos x="1172844186" y="2139454303"/>
              </a:cxn>
              <a:cxn ang="0">
                <a:pos x="1217957969" y="2002897553"/>
              </a:cxn>
              <a:cxn ang="0">
                <a:pos x="1263065036" y="2002897553"/>
              </a:cxn>
              <a:cxn ang="0">
                <a:pos x="1353285886" y="2048411972"/>
              </a:cxn>
              <a:cxn ang="0">
                <a:pos x="1578834653" y="1775291725"/>
              </a:cxn>
              <a:cxn ang="0">
                <a:pos x="1578834653" y="1775291725"/>
              </a:cxn>
              <a:cxn ang="0">
                <a:pos x="1398392953" y="1866334056"/>
              </a:cxn>
              <a:cxn ang="0">
                <a:pos x="1127737119" y="1547692644"/>
              </a:cxn>
              <a:cxn ang="0">
                <a:pos x="1398392953" y="1229051231"/>
              </a:cxn>
              <a:cxn ang="0">
                <a:pos x="1759269637" y="1684249394"/>
              </a:cxn>
              <a:cxn ang="0">
                <a:pos x="1353285886" y="2147483647"/>
              </a:cxn>
              <a:cxn ang="0">
                <a:pos x="1714162570" y="910409819"/>
              </a:cxn>
              <a:cxn ang="0">
                <a:pos x="1172844186" y="910409819"/>
              </a:cxn>
              <a:cxn ang="0">
                <a:pos x="1172844186" y="773846322"/>
              </a:cxn>
              <a:cxn ang="0">
                <a:pos x="1353285886" y="773846322"/>
              </a:cxn>
              <a:cxn ang="0">
                <a:pos x="1353285886" y="273120247"/>
              </a:cxn>
              <a:cxn ang="0">
                <a:pos x="1353285886" y="227599081"/>
              </a:cxn>
              <a:cxn ang="0">
                <a:pos x="1353285886" y="182084663"/>
              </a:cxn>
              <a:cxn ang="0">
                <a:pos x="1353285886" y="182084663"/>
              </a:cxn>
              <a:cxn ang="0">
                <a:pos x="1353285886" y="227599081"/>
              </a:cxn>
              <a:cxn ang="0">
                <a:pos x="1308172103" y="273120247"/>
              </a:cxn>
              <a:cxn ang="0">
                <a:pos x="1263065036" y="318641413"/>
              </a:cxn>
              <a:cxn ang="0">
                <a:pos x="1127737119" y="227599081"/>
              </a:cxn>
              <a:cxn ang="0">
                <a:pos x="1398392953" y="0"/>
              </a:cxn>
              <a:cxn ang="0">
                <a:pos x="1533720870" y="0"/>
              </a:cxn>
              <a:cxn ang="0">
                <a:pos x="1533720870" y="773846322"/>
              </a:cxn>
              <a:cxn ang="0">
                <a:pos x="1714162570" y="773846322"/>
              </a:cxn>
              <a:cxn ang="0">
                <a:pos x="1714162570" y="910409819"/>
              </a:cxn>
              <a:cxn ang="0">
                <a:pos x="1398392953" y="1365607981"/>
              </a:cxn>
              <a:cxn ang="0">
                <a:pos x="1263065036" y="1547692644"/>
              </a:cxn>
              <a:cxn ang="0">
                <a:pos x="1443500020" y="1729770559"/>
              </a:cxn>
              <a:cxn ang="0">
                <a:pos x="1578834653" y="1593213809"/>
              </a:cxn>
              <a:cxn ang="0">
                <a:pos x="1398392953" y="1365607981"/>
              </a:cxn>
            </a:cxnLst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1" name="稻壳儿小白白(http://dwz.cn/Wu2UP)"/>
          <p:cNvSpPr>
            <a:spLocks noEditPoints="1"/>
          </p:cNvSpPr>
          <p:nvPr/>
        </p:nvSpPr>
        <p:spPr>
          <a:xfrm>
            <a:off x="7265670" y="4336415"/>
            <a:ext cx="261938" cy="323850"/>
          </a:xfrm>
          <a:custGeom>
            <a:avLst/>
            <a:gdLst/>
            <a:ahLst/>
            <a:cxnLst>
              <a:cxn ang="0">
                <a:pos x="857081285" y="1820812891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75291725"/>
              </a:cxn>
              <a:cxn ang="0">
                <a:pos x="857081285" y="1820812891"/>
              </a:cxn>
              <a:cxn ang="0">
                <a:pos x="1353285886" y="955924238"/>
              </a:cxn>
              <a:cxn ang="0">
                <a:pos x="1217957969" y="955924238"/>
              </a:cxn>
              <a:cxn ang="0">
                <a:pos x="1172844186" y="910409819"/>
              </a:cxn>
              <a:cxn ang="0">
                <a:pos x="1217957969" y="773846322"/>
              </a:cxn>
              <a:cxn ang="0">
                <a:pos x="1263065036" y="773846322"/>
              </a:cxn>
              <a:cxn ang="0">
                <a:pos x="1353285886" y="819367488"/>
              </a:cxn>
              <a:cxn ang="0">
                <a:pos x="1578834653" y="546247241"/>
              </a:cxn>
              <a:cxn ang="0">
                <a:pos x="1578834653" y="546247241"/>
              </a:cxn>
              <a:cxn ang="0">
                <a:pos x="1398392953" y="637282825"/>
              </a:cxn>
              <a:cxn ang="0">
                <a:pos x="1127737119" y="318641413"/>
              </a:cxn>
              <a:cxn ang="0">
                <a:pos x="1398392953" y="0"/>
              </a:cxn>
              <a:cxn ang="0">
                <a:pos x="1759269637" y="455204909"/>
              </a:cxn>
              <a:cxn ang="0">
                <a:pos x="1353285886" y="955924238"/>
              </a:cxn>
              <a:cxn ang="0">
                <a:pos x="1714162570" y="2147483647"/>
              </a:cxn>
              <a:cxn ang="0">
                <a:pos x="1172844186" y="2147483647"/>
              </a:cxn>
              <a:cxn ang="0">
                <a:pos x="1172844186" y="2048411972"/>
              </a:cxn>
              <a:cxn ang="0">
                <a:pos x="1353285886" y="2048411972"/>
              </a:cxn>
              <a:cxn ang="0">
                <a:pos x="1353285886" y="1547692644"/>
              </a:cxn>
              <a:cxn ang="0">
                <a:pos x="1353285886" y="1502171478"/>
              </a:cxn>
              <a:cxn ang="0">
                <a:pos x="1353285886" y="1456650313"/>
              </a:cxn>
              <a:cxn ang="0">
                <a:pos x="1353285886" y="1456650313"/>
              </a:cxn>
              <a:cxn ang="0">
                <a:pos x="1353285886" y="1502171478"/>
              </a:cxn>
              <a:cxn ang="0">
                <a:pos x="1308172103" y="1547692644"/>
              </a:cxn>
              <a:cxn ang="0">
                <a:pos x="1263065036" y="1593213809"/>
              </a:cxn>
              <a:cxn ang="0">
                <a:pos x="1127737119" y="1502171478"/>
              </a:cxn>
              <a:cxn ang="0">
                <a:pos x="1398392953" y="1274572397"/>
              </a:cxn>
              <a:cxn ang="0">
                <a:pos x="1533720870" y="1274572397"/>
              </a:cxn>
              <a:cxn ang="0">
                <a:pos x="1533720870" y="2048411972"/>
              </a:cxn>
              <a:cxn ang="0">
                <a:pos x="1714162570" y="2048411972"/>
              </a:cxn>
              <a:cxn ang="0">
                <a:pos x="1714162570" y="2147483647"/>
              </a:cxn>
              <a:cxn ang="0">
                <a:pos x="1398392953" y="182084663"/>
              </a:cxn>
              <a:cxn ang="0">
                <a:pos x="1263065036" y="318641413"/>
              </a:cxn>
              <a:cxn ang="0">
                <a:pos x="1443500020" y="500726075"/>
              </a:cxn>
              <a:cxn ang="0">
                <a:pos x="1578834653" y="364162578"/>
              </a:cxn>
              <a:cxn ang="0">
                <a:pos x="1398392953" y="182084663"/>
              </a:cxn>
            </a:cxnLst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2" name="稻壳儿小白白(http://dwz.cn/Wu2UP)"/>
          <p:cNvSpPr/>
          <p:nvPr/>
        </p:nvSpPr>
        <p:spPr>
          <a:xfrm>
            <a:off x="7305358" y="4866640"/>
            <a:ext cx="187325" cy="106363"/>
          </a:xfrm>
          <a:custGeom>
            <a:avLst/>
            <a:gdLst/>
            <a:ahLst/>
            <a:cxnLst>
              <a:cxn ang="0">
                <a:pos x="1163723112" y="707067986"/>
              </a:cxn>
              <a:cxn ang="0">
                <a:pos x="89514589" y="707067986"/>
              </a:cxn>
              <a:cxn ang="0">
                <a:pos x="0" y="618686980"/>
              </a:cxn>
              <a:cxn ang="0">
                <a:pos x="44757295" y="574493154"/>
              </a:cxn>
              <a:cxn ang="0">
                <a:pos x="581858211" y="44193827"/>
              </a:cxn>
              <a:cxn ang="0">
                <a:pos x="626622196" y="0"/>
              </a:cxn>
              <a:cxn ang="0">
                <a:pos x="671379490" y="44193827"/>
              </a:cxn>
              <a:cxn ang="0">
                <a:pos x="1208480406" y="574493154"/>
              </a:cxn>
              <a:cxn ang="0">
                <a:pos x="1253237701" y="618686980"/>
              </a:cxn>
              <a:cxn ang="0">
                <a:pos x="1163723112" y="70706798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3" name="稻壳儿小白白(http://dwz.cn/Wu2UP)"/>
          <p:cNvSpPr>
            <a:spLocks noEditPoints="1"/>
          </p:cNvSpPr>
          <p:nvPr/>
        </p:nvSpPr>
        <p:spPr>
          <a:xfrm>
            <a:off x="7192645" y="5395278"/>
            <a:ext cx="414338" cy="180975"/>
          </a:xfrm>
          <a:custGeom>
            <a:avLst/>
            <a:gdLst/>
            <a:ahLst/>
            <a:cxnLst>
              <a:cxn ang="0">
                <a:pos x="44661627" y="1078255753"/>
              </a:cxn>
              <a:cxn ang="0">
                <a:pos x="0" y="763761419"/>
              </a:cxn>
              <a:cxn ang="0">
                <a:pos x="44661627" y="898547578"/>
              </a:cxn>
              <a:cxn ang="0">
                <a:pos x="133984880" y="1168106489"/>
              </a:cxn>
              <a:cxn ang="0">
                <a:pos x="133984880" y="628981964"/>
              </a:cxn>
              <a:cxn ang="0">
                <a:pos x="178639824" y="898547578"/>
              </a:cxn>
              <a:cxn ang="0">
                <a:pos x="223301451" y="1213035208"/>
              </a:cxn>
              <a:cxn ang="0">
                <a:pos x="223301451" y="584053244"/>
              </a:cxn>
              <a:cxn ang="0">
                <a:pos x="267963077" y="898547578"/>
              </a:cxn>
              <a:cxn ang="0">
                <a:pos x="357286331" y="1213035208"/>
              </a:cxn>
              <a:cxn ang="0">
                <a:pos x="357286331" y="584053244"/>
              </a:cxn>
              <a:cxn ang="0">
                <a:pos x="401947957" y="898547578"/>
              </a:cxn>
              <a:cxn ang="0">
                <a:pos x="446609584" y="1213035208"/>
              </a:cxn>
              <a:cxn ang="0">
                <a:pos x="446609584" y="628981964"/>
              </a:cxn>
              <a:cxn ang="0">
                <a:pos x="491271211" y="898547578"/>
              </a:cxn>
              <a:cxn ang="0">
                <a:pos x="580587781" y="1213035208"/>
              </a:cxn>
              <a:cxn ang="0">
                <a:pos x="535926154" y="449273789"/>
              </a:cxn>
              <a:cxn ang="0">
                <a:pos x="625249408" y="898547578"/>
              </a:cxn>
              <a:cxn ang="0">
                <a:pos x="669911034" y="1213035208"/>
              </a:cxn>
              <a:cxn ang="0">
                <a:pos x="669911034" y="314487631"/>
              </a:cxn>
              <a:cxn ang="0">
                <a:pos x="714572661" y="898547578"/>
              </a:cxn>
              <a:cxn ang="0">
                <a:pos x="803895914" y="1213035208"/>
              </a:cxn>
              <a:cxn ang="0">
                <a:pos x="759234288" y="269565614"/>
              </a:cxn>
              <a:cxn ang="0">
                <a:pos x="848557541" y="898547578"/>
              </a:cxn>
              <a:cxn ang="0">
                <a:pos x="893212485" y="224636894"/>
              </a:cxn>
              <a:cxn ang="0">
                <a:pos x="893212485" y="1168106489"/>
              </a:cxn>
              <a:cxn ang="0">
                <a:pos x="937874112" y="898547578"/>
              </a:cxn>
              <a:cxn ang="0">
                <a:pos x="1027197365" y="1213035208"/>
              </a:cxn>
              <a:cxn ang="0">
                <a:pos x="982535738" y="269565614"/>
              </a:cxn>
              <a:cxn ang="0">
                <a:pos x="1071858992" y="898547578"/>
              </a:cxn>
              <a:cxn ang="0">
                <a:pos x="1161182245" y="1213035208"/>
              </a:cxn>
              <a:cxn ang="0">
                <a:pos x="1116520618" y="314487631"/>
              </a:cxn>
              <a:cxn ang="0">
                <a:pos x="1205843872" y="898547578"/>
              </a:cxn>
              <a:cxn ang="0">
                <a:pos x="1295160442" y="179708175"/>
              </a:cxn>
              <a:cxn ang="0">
                <a:pos x="1205843872" y="179708175"/>
              </a:cxn>
              <a:cxn ang="0">
                <a:pos x="1205843872" y="1168106489"/>
              </a:cxn>
              <a:cxn ang="0">
                <a:pos x="1250498815" y="1213035208"/>
              </a:cxn>
              <a:cxn ang="0">
                <a:pos x="1295160442" y="1168106489"/>
              </a:cxn>
              <a:cxn ang="0">
                <a:pos x="1384483696" y="1213035208"/>
              </a:cxn>
              <a:cxn ang="0">
                <a:pos x="1339822069" y="898547578"/>
              </a:cxn>
              <a:cxn ang="0">
                <a:pos x="1339822069" y="89857439"/>
              </a:cxn>
              <a:cxn ang="0">
                <a:pos x="1429145322" y="134779456"/>
              </a:cxn>
              <a:cxn ang="0">
                <a:pos x="2147483647" y="1213035208"/>
              </a:cxn>
              <a:cxn ang="0">
                <a:pos x="1429145322" y="89857439"/>
              </a:cxn>
              <a:cxn ang="0">
                <a:pos x="2147483647" y="539124525"/>
              </a:cxn>
              <a:cxn ang="0">
                <a:pos x="2147483647" y="1213035208"/>
              </a:cxn>
            </a:cxnLst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4" name="稻壳儿小白白(http://dwz.cn/Wu2UP)"/>
          <p:cNvSpPr>
            <a:spLocks noEditPoints="1"/>
          </p:cNvSpPr>
          <p:nvPr/>
        </p:nvSpPr>
        <p:spPr>
          <a:xfrm>
            <a:off x="8083233" y="1383665"/>
            <a:ext cx="303212" cy="284163"/>
          </a:xfrm>
          <a:custGeom>
            <a:avLst/>
            <a:gdLst/>
            <a:ahLst/>
            <a:cxnLst>
              <a:cxn ang="0">
                <a:pos x="1543645554" y="1235946671"/>
              </a:cxn>
              <a:cxn ang="0">
                <a:pos x="1679848384" y="1831031354"/>
              </a:cxn>
              <a:cxn ang="0">
                <a:pos x="1634447441" y="1922585966"/>
              </a:cxn>
              <a:cxn ang="0">
                <a:pos x="1543645554" y="1922585966"/>
              </a:cxn>
              <a:cxn ang="0">
                <a:pos x="998827494" y="1647928895"/>
              </a:cxn>
              <a:cxn ang="0">
                <a:pos x="454009435" y="1922585966"/>
              </a:cxn>
              <a:cxn ang="0">
                <a:pos x="408608491" y="1922585966"/>
              </a:cxn>
              <a:cxn ang="0">
                <a:pos x="363207548" y="1831031354"/>
              </a:cxn>
              <a:cxn ang="0">
                <a:pos x="499410378" y="1235946671"/>
              </a:cxn>
              <a:cxn ang="0">
                <a:pos x="45400943" y="778187141"/>
              </a:cxn>
              <a:cxn ang="0">
                <a:pos x="90801887" y="686639295"/>
              </a:cxn>
              <a:cxn ang="0">
                <a:pos x="681020890" y="595084683"/>
              </a:cxn>
              <a:cxn ang="0">
                <a:pos x="953426551" y="45777306"/>
              </a:cxn>
              <a:cxn ang="0">
                <a:pos x="998827494" y="0"/>
              </a:cxn>
              <a:cxn ang="0">
                <a:pos x="1089629381" y="45777306"/>
              </a:cxn>
              <a:cxn ang="0">
                <a:pos x="1362035042" y="595084683"/>
              </a:cxn>
              <a:cxn ang="0">
                <a:pos x="1952254045" y="686639295"/>
              </a:cxn>
              <a:cxn ang="0">
                <a:pos x="1997654989" y="778187141"/>
              </a:cxn>
              <a:cxn ang="0">
                <a:pos x="1543645554" y="1235946671"/>
              </a:cxn>
              <a:cxn ang="0">
                <a:pos x="1770650271" y="823964447"/>
              </a:cxn>
              <a:cxn ang="0">
                <a:pos x="1316634099" y="732416601"/>
              </a:cxn>
              <a:cxn ang="0">
                <a:pos x="1225832212" y="732416601"/>
              </a:cxn>
              <a:cxn ang="0">
                <a:pos x="1225832212" y="686639295"/>
              </a:cxn>
              <a:cxn ang="0">
                <a:pos x="998827494" y="274657071"/>
              </a:cxn>
              <a:cxn ang="0">
                <a:pos x="998827494" y="1464826436"/>
              </a:cxn>
              <a:cxn ang="0">
                <a:pos x="1089629381" y="1510603742"/>
              </a:cxn>
              <a:cxn ang="0">
                <a:pos x="1498237872" y="1693706201"/>
              </a:cxn>
              <a:cxn ang="0">
                <a:pos x="1407435986" y="1281723977"/>
              </a:cxn>
              <a:cxn ang="0">
                <a:pos x="1407435986" y="1190169365"/>
              </a:cxn>
              <a:cxn ang="0">
                <a:pos x="1452836929" y="1098621519"/>
              </a:cxn>
              <a:cxn ang="0">
                <a:pos x="1770650271" y="823964447"/>
              </a:cxn>
            </a:cxnLst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5" name="稻壳儿小白白(http://dwz.cn/Wu2UP)"/>
          <p:cNvSpPr>
            <a:spLocks noEditPoints="1"/>
          </p:cNvSpPr>
          <p:nvPr/>
        </p:nvSpPr>
        <p:spPr>
          <a:xfrm>
            <a:off x="8083233" y="1872615"/>
            <a:ext cx="303212" cy="290513"/>
          </a:xfrm>
          <a:custGeom>
            <a:avLst/>
            <a:gdLst/>
            <a:ahLst/>
            <a:cxnLst>
              <a:cxn ang="0">
                <a:pos x="1997654989" y="821611301"/>
              </a:cxn>
              <a:cxn ang="0">
                <a:pos x="1543645554" y="1278061273"/>
              </a:cxn>
              <a:cxn ang="0">
                <a:pos x="1679848384" y="1871450965"/>
              </a:cxn>
              <a:cxn ang="0">
                <a:pos x="1679848384" y="1871450965"/>
              </a:cxn>
              <a:cxn ang="0">
                <a:pos x="1634447441" y="1962739609"/>
              </a:cxn>
              <a:cxn ang="0">
                <a:pos x="1543645554" y="1962739609"/>
              </a:cxn>
              <a:cxn ang="0">
                <a:pos x="998827494" y="1643222601"/>
              </a:cxn>
              <a:cxn ang="0">
                <a:pos x="454009435" y="1962739609"/>
              </a:cxn>
              <a:cxn ang="0">
                <a:pos x="408608491" y="1962739609"/>
              </a:cxn>
              <a:cxn ang="0">
                <a:pos x="363207548" y="1871450965"/>
              </a:cxn>
              <a:cxn ang="0">
                <a:pos x="363207548" y="1871450965"/>
              </a:cxn>
              <a:cxn ang="0">
                <a:pos x="499410378" y="1278061273"/>
              </a:cxn>
              <a:cxn ang="0">
                <a:pos x="45400943" y="821611301"/>
              </a:cxn>
              <a:cxn ang="0">
                <a:pos x="0" y="775966979"/>
              </a:cxn>
              <a:cxn ang="0">
                <a:pos x="90801887" y="730322658"/>
              </a:cxn>
              <a:cxn ang="0">
                <a:pos x="681020890" y="639034014"/>
              </a:cxn>
              <a:cxn ang="0">
                <a:pos x="953426551" y="45644322"/>
              </a:cxn>
              <a:cxn ang="0">
                <a:pos x="998827494" y="0"/>
              </a:cxn>
              <a:cxn ang="0">
                <a:pos x="1089629381" y="45644322"/>
              </a:cxn>
              <a:cxn ang="0">
                <a:pos x="1362035042" y="639034014"/>
              </a:cxn>
              <a:cxn ang="0">
                <a:pos x="1952254045" y="730322658"/>
              </a:cxn>
              <a:cxn ang="0">
                <a:pos x="2043055932" y="775966979"/>
              </a:cxn>
              <a:cxn ang="0">
                <a:pos x="1997654989" y="821611301"/>
              </a:cxn>
              <a:cxn ang="0">
                <a:pos x="1770650271" y="821611301"/>
              </a:cxn>
              <a:cxn ang="0">
                <a:pos x="1225832212" y="775966979"/>
              </a:cxn>
              <a:cxn ang="0">
                <a:pos x="998827494" y="273872686"/>
              </a:cxn>
              <a:cxn ang="0">
                <a:pos x="771822777" y="775966979"/>
              </a:cxn>
              <a:cxn ang="0">
                <a:pos x="272405661" y="821611301"/>
              </a:cxn>
              <a:cxn ang="0">
                <a:pos x="635619947" y="1186772629"/>
              </a:cxn>
              <a:cxn ang="0">
                <a:pos x="544818060" y="1734511245"/>
              </a:cxn>
              <a:cxn ang="0">
                <a:pos x="998827494" y="1460645315"/>
              </a:cxn>
              <a:cxn ang="0">
                <a:pos x="1498237872" y="1734511245"/>
              </a:cxn>
              <a:cxn ang="0">
                <a:pos x="1407435986" y="1186772629"/>
              </a:cxn>
              <a:cxn ang="0">
                <a:pos x="1770650271" y="821611301"/>
              </a:cxn>
            </a:cxnLst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6" name="稻壳儿小白白(http://dwz.cn/Wu2UP)"/>
          <p:cNvSpPr>
            <a:spLocks noEditPoints="1"/>
          </p:cNvSpPr>
          <p:nvPr/>
        </p:nvSpPr>
        <p:spPr>
          <a:xfrm>
            <a:off x="8049895" y="2450465"/>
            <a:ext cx="371475" cy="168275"/>
          </a:xfrm>
          <a:custGeom>
            <a:avLst/>
            <a:gdLst/>
            <a:ahLst/>
            <a:cxnLst>
              <a:cxn ang="0">
                <a:pos x="2144032126" y="679595415"/>
              </a:cxn>
              <a:cxn ang="0">
                <a:pos x="1824712216" y="906127220"/>
              </a:cxn>
              <a:cxn ang="0">
                <a:pos x="1596619812" y="1132659025"/>
              </a:cxn>
              <a:cxn ang="0">
                <a:pos x="1322917032" y="951433581"/>
              </a:cxn>
              <a:cxn ang="0">
                <a:pos x="364943794" y="543676332"/>
              </a:cxn>
              <a:cxn ang="0">
                <a:pos x="273709534" y="588982693"/>
              </a:cxn>
              <a:cxn ang="0">
                <a:pos x="0" y="362450888"/>
              </a:cxn>
              <a:cxn ang="0">
                <a:pos x="273709534" y="90612722"/>
              </a:cxn>
              <a:cxn ang="0">
                <a:pos x="501795184" y="317144527"/>
              </a:cxn>
              <a:cxn ang="0">
                <a:pos x="1459768422" y="679595415"/>
              </a:cxn>
              <a:cxn ang="0">
                <a:pos x="1596619812" y="634289054"/>
              </a:cxn>
              <a:cxn ang="0">
                <a:pos x="1596619812" y="634289054"/>
              </a:cxn>
              <a:cxn ang="0">
                <a:pos x="1824712216" y="362450888"/>
              </a:cxn>
              <a:cxn ang="0">
                <a:pos x="2144032126" y="0"/>
              </a:cxn>
              <a:cxn ang="0">
                <a:pos x="2147483647" y="362450888"/>
              </a:cxn>
              <a:cxn ang="0">
                <a:pos x="2144032126" y="679595415"/>
              </a:cxn>
              <a:cxn ang="0">
                <a:pos x="410560924" y="271838166"/>
              </a:cxn>
              <a:cxn ang="0">
                <a:pos x="273709534" y="181225444"/>
              </a:cxn>
              <a:cxn ang="0">
                <a:pos x="45617130" y="362450888"/>
              </a:cxn>
              <a:cxn ang="0">
                <a:pos x="273709534" y="543676332"/>
              </a:cxn>
              <a:cxn ang="0">
                <a:pos x="273709534" y="543676332"/>
              </a:cxn>
              <a:cxn ang="0">
                <a:pos x="228085650" y="498369971"/>
              </a:cxn>
              <a:cxn ang="0">
                <a:pos x="136851390" y="362450888"/>
              </a:cxn>
              <a:cxn ang="0">
                <a:pos x="273709534" y="226531805"/>
              </a:cxn>
              <a:cxn ang="0">
                <a:pos x="319326664" y="226531805"/>
              </a:cxn>
              <a:cxn ang="0">
                <a:pos x="319326664" y="226531805"/>
              </a:cxn>
              <a:cxn ang="0">
                <a:pos x="410560924" y="271838166"/>
              </a:cxn>
              <a:cxn ang="0">
                <a:pos x="1596619812" y="724901776"/>
              </a:cxn>
              <a:cxn ang="0">
                <a:pos x="1551002682" y="724901776"/>
              </a:cxn>
              <a:cxn ang="0">
                <a:pos x="1733471202" y="860820859"/>
              </a:cxn>
              <a:cxn ang="0">
                <a:pos x="1551002682" y="1042046303"/>
              </a:cxn>
              <a:cxn ang="0">
                <a:pos x="1414151292" y="996739942"/>
              </a:cxn>
              <a:cxn ang="0">
                <a:pos x="1596619812" y="1087352664"/>
              </a:cxn>
              <a:cxn ang="0">
                <a:pos x="1779095086" y="906127220"/>
              </a:cxn>
              <a:cxn ang="0">
                <a:pos x="1596619812" y="724901776"/>
              </a:cxn>
              <a:cxn ang="0">
                <a:pos x="2144032126" y="135919083"/>
              </a:cxn>
              <a:cxn ang="0">
                <a:pos x="1915946476" y="362450888"/>
              </a:cxn>
              <a:cxn ang="0">
                <a:pos x="2144032126" y="588982693"/>
              </a:cxn>
              <a:cxn ang="0">
                <a:pos x="2147483647" y="362450888"/>
              </a:cxn>
              <a:cxn ang="0">
                <a:pos x="2144032126" y="135919083"/>
              </a:cxn>
              <a:cxn ang="0">
                <a:pos x="2144032126" y="543676332"/>
              </a:cxn>
              <a:cxn ang="0">
                <a:pos x="1961563606" y="362450888"/>
              </a:cxn>
              <a:cxn ang="0">
                <a:pos x="2144032126" y="181225444"/>
              </a:cxn>
              <a:cxn ang="0">
                <a:pos x="2147483647" y="362450888"/>
              </a:cxn>
              <a:cxn ang="0">
                <a:pos x="2144032126" y="543676332"/>
              </a:cxn>
            </a:cxnLst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7" name="稻壳儿小白白(http://dwz.cn/Wu2UP)"/>
          <p:cNvSpPr>
            <a:spLocks noEditPoints="1"/>
          </p:cNvSpPr>
          <p:nvPr/>
        </p:nvSpPr>
        <p:spPr>
          <a:xfrm>
            <a:off x="80975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480700729" y="680847465"/>
              </a:cxn>
              <a:cxn ang="0">
                <a:pos x="1256354976" y="862408136"/>
              </a:cxn>
              <a:cxn ang="0">
                <a:pos x="1121742165" y="1043962070"/>
              </a:cxn>
              <a:cxn ang="0">
                <a:pos x="1121742165" y="1043962070"/>
              </a:cxn>
              <a:cxn ang="0">
                <a:pos x="1032002524" y="1089357291"/>
              </a:cxn>
              <a:cxn ang="0">
                <a:pos x="448698206" y="817019652"/>
              </a:cxn>
              <a:cxn ang="0">
                <a:pos x="314085395" y="726235948"/>
              </a:cxn>
              <a:cxn ang="0">
                <a:pos x="134606112" y="862408136"/>
              </a:cxn>
              <a:cxn ang="0">
                <a:pos x="314085395" y="1043962070"/>
              </a:cxn>
              <a:cxn ang="0">
                <a:pos x="403825036" y="998573587"/>
              </a:cxn>
              <a:cxn ang="0">
                <a:pos x="987136052" y="1225522741"/>
              </a:cxn>
              <a:cxn ang="0">
                <a:pos x="1121742165" y="1361694929"/>
              </a:cxn>
              <a:cxn ang="0">
                <a:pos x="1256354976" y="1225522741"/>
              </a:cxn>
              <a:cxn ang="0">
                <a:pos x="1480700729" y="1089357291"/>
              </a:cxn>
              <a:cxn ang="0">
                <a:pos x="1705053181" y="862408136"/>
              </a:cxn>
              <a:cxn ang="0">
                <a:pos x="1480700729" y="680847465"/>
              </a:cxn>
              <a:cxn ang="0">
                <a:pos x="358958564" y="817019652"/>
              </a:cxn>
              <a:cxn ang="0">
                <a:pos x="224345754" y="862408136"/>
              </a:cxn>
              <a:cxn ang="0">
                <a:pos x="269218923" y="953185103"/>
              </a:cxn>
              <a:cxn ang="0">
                <a:pos x="269218923" y="953185103"/>
              </a:cxn>
              <a:cxn ang="0">
                <a:pos x="314085395" y="998573587"/>
              </a:cxn>
              <a:cxn ang="0">
                <a:pos x="314085395" y="998573587"/>
              </a:cxn>
              <a:cxn ang="0">
                <a:pos x="179479282" y="862408136"/>
              </a:cxn>
              <a:cxn ang="0">
                <a:pos x="314085395" y="771624432"/>
              </a:cxn>
              <a:cxn ang="0">
                <a:pos x="403825036" y="817019652"/>
              </a:cxn>
              <a:cxn ang="0">
                <a:pos x="358958564" y="817019652"/>
              </a:cxn>
              <a:cxn ang="0">
                <a:pos x="1121742165" y="1316306446"/>
              </a:cxn>
              <a:cxn ang="0">
                <a:pos x="1032002524" y="1270911225"/>
              </a:cxn>
              <a:cxn ang="0">
                <a:pos x="1076875693" y="1270911225"/>
              </a:cxn>
              <a:cxn ang="0">
                <a:pos x="1211481806" y="1225522741"/>
              </a:cxn>
              <a:cxn ang="0">
                <a:pos x="1166615335" y="1134745774"/>
              </a:cxn>
              <a:cxn ang="0">
                <a:pos x="1076875693" y="1089357291"/>
              </a:cxn>
              <a:cxn ang="0">
                <a:pos x="1121742165" y="1089357291"/>
              </a:cxn>
              <a:cxn ang="0">
                <a:pos x="1256354976" y="1225522741"/>
              </a:cxn>
              <a:cxn ang="0">
                <a:pos x="1121742165" y="1316306446"/>
              </a:cxn>
              <a:cxn ang="0">
                <a:pos x="1480700729" y="998573587"/>
              </a:cxn>
              <a:cxn ang="0">
                <a:pos x="1346094617" y="862408136"/>
              </a:cxn>
              <a:cxn ang="0">
                <a:pos x="1480700729" y="726235948"/>
              </a:cxn>
              <a:cxn ang="0">
                <a:pos x="1615313540" y="862408136"/>
              </a:cxn>
              <a:cxn ang="0">
                <a:pos x="1480700729" y="998573587"/>
              </a:cxn>
              <a:cxn ang="0">
                <a:pos x="1480700729" y="771624432"/>
              </a:cxn>
              <a:cxn ang="0">
                <a:pos x="1346094617" y="862408136"/>
              </a:cxn>
              <a:cxn ang="0">
                <a:pos x="1480700729" y="998573587"/>
              </a:cxn>
              <a:cxn ang="0">
                <a:pos x="1570440370" y="862408136"/>
              </a:cxn>
              <a:cxn ang="0">
                <a:pos x="1480700729" y="771624432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8" name="稻壳儿小白白(http://dwz.cn/Wu2UP)"/>
          <p:cNvSpPr/>
          <p:nvPr/>
        </p:nvSpPr>
        <p:spPr>
          <a:xfrm>
            <a:off x="8145145" y="3371215"/>
            <a:ext cx="179388" cy="280988"/>
          </a:xfrm>
          <a:custGeom>
            <a:avLst/>
            <a:gdLst/>
            <a:ahLst/>
            <a:cxnLst>
              <a:cxn ang="0">
                <a:pos x="1191853872" y="89514749"/>
              </a:cxn>
              <a:cxn ang="0">
                <a:pos x="1191853872" y="1835105867"/>
              </a:cxn>
              <a:cxn ang="0">
                <a:pos x="1147711136" y="1835105867"/>
              </a:cxn>
              <a:cxn ang="0">
                <a:pos x="308999152" y="984688995"/>
              </a:cxn>
              <a:cxn ang="0">
                <a:pos x="308999152" y="984688995"/>
              </a:cxn>
              <a:cxn ang="0">
                <a:pos x="308999152" y="1790348493"/>
              </a:cxn>
              <a:cxn ang="0">
                <a:pos x="220713680" y="1879863242"/>
              </a:cxn>
              <a:cxn ang="0">
                <a:pos x="44142736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44142736" y="44757374"/>
              </a:cxn>
              <a:cxn ang="0">
                <a:pos x="220713680" y="44757374"/>
              </a:cxn>
              <a:cxn ang="0">
                <a:pos x="308999152" y="89514749"/>
              </a:cxn>
              <a:cxn ang="0">
                <a:pos x="308999152" y="939931621"/>
              </a:cxn>
              <a:cxn ang="0">
                <a:pos x="308999152" y="895174246"/>
              </a:cxn>
              <a:cxn ang="0">
                <a:pos x="1147711136" y="44757374"/>
              </a:cxn>
              <a:cxn ang="0">
                <a:pos x="1191853872" y="89514749"/>
              </a:cxn>
            </a:cxnLst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9" name="稻壳儿小白白(http://dwz.cn/Wu2UP)"/>
          <p:cNvSpPr/>
          <p:nvPr/>
        </p:nvSpPr>
        <p:spPr>
          <a:xfrm>
            <a:off x="8145145" y="3866515"/>
            <a:ext cx="179388" cy="284163"/>
          </a:xfrm>
          <a:custGeom>
            <a:avLst/>
            <a:gdLst/>
            <a:ahLst/>
            <a:cxnLst>
              <a:cxn ang="0">
                <a:pos x="0" y="1876808660"/>
              </a:cxn>
              <a:cxn ang="0">
                <a:pos x="0" y="45777306"/>
              </a:cxn>
              <a:cxn ang="0">
                <a:pos x="44142736" y="45777306"/>
              </a:cxn>
              <a:cxn ang="0">
                <a:pos x="882854720" y="915519060"/>
              </a:cxn>
              <a:cxn ang="0">
                <a:pos x="882854720" y="915519060"/>
              </a:cxn>
              <a:cxn ang="0">
                <a:pos x="882854720" y="91554612"/>
              </a:cxn>
              <a:cxn ang="0">
                <a:pos x="971140192" y="0"/>
              </a:cxn>
              <a:cxn ang="0">
                <a:pos x="1103568400" y="0"/>
              </a:cxn>
              <a:cxn ang="0">
                <a:pos x="1191853872" y="91554612"/>
              </a:cxn>
              <a:cxn ang="0">
                <a:pos x="1191853872" y="1831031354"/>
              </a:cxn>
              <a:cxn ang="0">
                <a:pos x="1103568400" y="1876808660"/>
              </a:cxn>
              <a:cxn ang="0">
                <a:pos x="971140192" y="1876808660"/>
              </a:cxn>
              <a:cxn ang="0">
                <a:pos x="882854720" y="1831031354"/>
              </a:cxn>
              <a:cxn ang="0">
                <a:pos x="882854720" y="1007066906"/>
              </a:cxn>
              <a:cxn ang="0">
                <a:pos x="882854720" y="1007066906"/>
              </a:cxn>
              <a:cxn ang="0">
                <a:pos x="44142736" y="1876808660"/>
              </a:cxn>
              <a:cxn ang="0">
                <a:pos x="0" y="1876808660"/>
              </a:cxn>
            </a:cxnLst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0" name="稻壳儿小白白(http://dwz.cn/Wu2UP)"/>
          <p:cNvSpPr>
            <a:spLocks noEditPoints="1"/>
          </p:cNvSpPr>
          <p:nvPr/>
        </p:nvSpPr>
        <p:spPr>
          <a:xfrm>
            <a:off x="8111808" y="4364990"/>
            <a:ext cx="246062" cy="274638"/>
          </a:xfrm>
          <a:custGeom>
            <a:avLst/>
            <a:gdLst/>
            <a:ahLst/>
            <a:cxnLst>
              <a:cxn ang="0">
                <a:pos x="1503711483" y="897396411"/>
              </a:cxn>
              <a:cxn ang="0">
                <a:pos x="1503711483" y="1390961088"/>
              </a:cxn>
              <a:cxn ang="0">
                <a:pos x="972989001" y="1839659294"/>
              </a:cxn>
              <a:cxn ang="0">
                <a:pos x="442266519" y="1390961088"/>
              </a:cxn>
              <a:cxn ang="0">
                <a:pos x="442266519" y="1211481806"/>
              </a:cxn>
              <a:cxn ang="0">
                <a:pos x="0" y="762783600"/>
              </a:cxn>
              <a:cxn ang="0">
                <a:pos x="0" y="134606112"/>
              </a:cxn>
              <a:cxn ang="0">
                <a:pos x="44224657" y="89739641"/>
              </a:cxn>
              <a:cxn ang="0">
                <a:pos x="88455964" y="89739641"/>
              </a:cxn>
              <a:cxn ang="0">
                <a:pos x="221136584" y="0"/>
              </a:cxn>
              <a:cxn ang="0">
                <a:pos x="353817205" y="134606112"/>
              </a:cxn>
              <a:cxn ang="0">
                <a:pos x="221136584" y="314085395"/>
              </a:cxn>
              <a:cxn ang="0">
                <a:pos x="132680621" y="269218923"/>
              </a:cxn>
              <a:cxn ang="0">
                <a:pos x="132680621" y="762783600"/>
              </a:cxn>
              <a:cxn ang="0">
                <a:pos x="530722482" y="1076875693"/>
              </a:cxn>
              <a:cxn ang="0">
                <a:pos x="884533037" y="762783600"/>
              </a:cxn>
              <a:cxn ang="0">
                <a:pos x="884533037" y="269218923"/>
              </a:cxn>
              <a:cxn ang="0">
                <a:pos x="796083724" y="314085395"/>
              </a:cxn>
              <a:cxn ang="0">
                <a:pos x="663403103" y="134606112"/>
              </a:cxn>
              <a:cxn ang="0">
                <a:pos x="796083724" y="0"/>
              </a:cxn>
              <a:cxn ang="0">
                <a:pos x="928764344" y="89739641"/>
              </a:cxn>
              <a:cxn ang="0">
                <a:pos x="972989001" y="89739641"/>
              </a:cxn>
              <a:cxn ang="0">
                <a:pos x="1061444965" y="134606112"/>
              </a:cxn>
              <a:cxn ang="0">
                <a:pos x="1061444965" y="762783600"/>
              </a:cxn>
              <a:cxn ang="0">
                <a:pos x="574947139" y="1211481806"/>
              </a:cxn>
              <a:cxn ang="0">
                <a:pos x="574947139" y="1390961088"/>
              </a:cxn>
              <a:cxn ang="0">
                <a:pos x="972989001" y="1705053181"/>
              </a:cxn>
              <a:cxn ang="0">
                <a:pos x="1326806206" y="1390961088"/>
              </a:cxn>
              <a:cxn ang="0">
                <a:pos x="1326806206" y="897396411"/>
              </a:cxn>
              <a:cxn ang="0">
                <a:pos x="1194125585" y="673043959"/>
              </a:cxn>
              <a:cxn ang="0">
                <a:pos x="1415255519" y="448698206"/>
              </a:cxn>
              <a:cxn ang="0">
                <a:pos x="1636392104" y="673043959"/>
              </a:cxn>
              <a:cxn ang="0">
                <a:pos x="1503711483" y="897396411"/>
              </a:cxn>
              <a:cxn ang="0">
                <a:pos x="1415255519" y="628177488"/>
              </a:cxn>
              <a:cxn ang="0">
                <a:pos x="1326806206" y="673043959"/>
              </a:cxn>
              <a:cxn ang="0">
                <a:pos x="1415255519" y="762783600"/>
              </a:cxn>
              <a:cxn ang="0">
                <a:pos x="1503711483" y="673043959"/>
              </a:cxn>
              <a:cxn ang="0">
                <a:pos x="1415255519" y="628177488"/>
              </a:cxn>
            </a:cxnLst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1" name="稻壳儿小白白(http://dwz.cn/Wu2UP)"/>
          <p:cNvSpPr/>
          <p:nvPr/>
        </p:nvSpPr>
        <p:spPr>
          <a:xfrm>
            <a:off x="8097520" y="4853940"/>
            <a:ext cx="274638" cy="280988"/>
          </a:xfrm>
          <a:custGeom>
            <a:avLst/>
            <a:gdLst/>
            <a:ahLst/>
            <a:cxnLst>
              <a:cxn ang="0">
                <a:pos x="1839659294" y="1790348493"/>
              </a:cxn>
              <a:cxn ang="0">
                <a:pos x="1749919653" y="1879863242"/>
              </a:cxn>
              <a:cxn ang="0">
                <a:pos x="89739641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89739641" y="0"/>
              </a:cxn>
              <a:cxn ang="0">
                <a:pos x="1749919653" y="0"/>
              </a:cxn>
              <a:cxn ang="0">
                <a:pos x="1839659294" y="89514749"/>
              </a:cxn>
              <a:cxn ang="0">
                <a:pos x="1839659294" y="1790348493"/>
              </a:cxn>
            </a:cxnLst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2" name="稻壳儿小白白(http://dwz.cn/Wu2UP)"/>
          <p:cNvSpPr>
            <a:spLocks noEditPoints="1"/>
          </p:cNvSpPr>
          <p:nvPr/>
        </p:nvSpPr>
        <p:spPr>
          <a:xfrm>
            <a:off x="8072120" y="5350828"/>
            <a:ext cx="320675" cy="274637"/>
          </a:xfrm>
          <a:custGeom>
            <a:avLst/>
            <a:gdLst/>
            <a:ahLst/>
            <a:cxnLst>
              <a:cxn ang="0">
                <a:pos x="2142342826" y="987125760"/>
              </a:cxn>
              <a:cxn ang="0">
                <a:pos x="2142342826" y="1031998766"/>
              </a:cxn>
              <a:cxn ang="0">
                <a:pos x="2142342826" y="1076865074"/>
              </a:cxn>
              <a:cxn ang="0">
                <a:pos x="44633952" y="1076865074"/>
              </a:cxn>
              <a:cxn ang="0">
                <a:pos x="0" y="1031998766"/>
              </a:cxn>
              <a:cxn ang="0">
                <a:pos x="0" y="987125760"/>
              </a:cxn>
              <a:cxn ang="0">
                <a:pos x="44633952" y="942259452"/>
              </a:cxn>
              <a:cxn ang="0">
                <a:pos x="2142342826" y="942259452"/>
              </a:cxn>
              <a:cxn ang="0">
                <a:pos x="2142342826" y="987125760"/>
              </a:cxn>
              <a:cxn ang="0">
                <a:pos x="535587377" y="762780823"/>
              </a:cxn>
              <a:cxn ang="0">
                <a:pos x="490953425" y="538435886"/>
              </a:cxn>
              <a:cxn ang="0">
                <a:pos x="624848599" y="134605622"/>
              </a:cxn>
              <a:cxn ang="0">
                <a:pos x="1115802024" y="0"/>
              </a:cxn>
              <a:cxn ang="0">
                <a:pos x="1294331149" y="44866308"/>
              </a:cxn>
              <a:cxn ang="0">
                <a:pos x="1517494227" y="89739314"/>
              </a:cxn>
              <a:cxn ang="0">
                <a:pos x="1562128178" y="224344937"/>
              </a:cxn>
              <a:cxn ang="0">
                <a:pos x="1562128178" y="448696572"/>
              </a:cxn>
              <a:cxn ang="0">
                <a:pos x="1562128178" y="493562880"/>
              </a:cxn>
              <a:cxn ang="0">
                <a:pos x="1562128178" y="493562880"/>
              </a:cxn>
              <a:cxn ang="0">
                <a:pos x="1428226323" y="493562880"/>
              </a:cxn>
              <a:cxn ang="0">
                <a:pos x="1428226323" y="493562880"/>
              </a:cxn>
              <a:cxn ang="0">
                <a:pos x="1294331149" y="269217943"/>
              </a:cxn>
              <a:cxn ang="0">
                <a:pos x="1071174753" y="134605622"/>
              </a:cxn>
              <a:cxn ang="0">
                <a:pos x="848011676" y="224344937"/>
              </a:cxn>
              <a:cxn ang="0">
                <a:pos x="758743773" y="403823565"/>
              </a:cxn>
              <a:cxn ang="0">
                <a:pos x="848011676" y="538435886"/>
              </a:cxn>
              <a:cxn ang="0">
                <a:pos x="1160435976" y="717907816"/>
              </a:cxn>
              <a:cxn ang="0">
                <a:pos x="1383599053" y="807647131"/>
              </a:cxn>
              <a:cxn ang="0">
                <a:pos x="1472860275" y="852520137"/>
              </a:cxn>
              <a:cxn ang="0">
                <a:pos x="580214647" y="852520137"/>
              </a:cxn>
              <a:cxn ang="0">
                <a:pos x="535587377" y="762780823"/>
              </a:cxn>
              <a:cxn ang="0">
                <a:pos x="1696023352" y="1166604388"/>
              </a:cxn>
              <a:cxn ang="0">
                <a:pos x="1696023352" y="1256343703"/>
              </a:cxn>
              <a:cxn ang="0">
                <a:pos x="1651389401" y="1525561646"/>
              </a:cxn>
              <a:cxn ang="0">
                <a:pos x="1562128178" y="1660167268"/>
              </a:cxn>
              <a:cxn ang="0">
                <a:pos x="1428226323" y="1749906582"/>
              </a:cxn>
              <a:cxn ang="0">
                <a:pos x="1249697198" y="1839645897"/>
              </a:cxn>
              <a:cxn ang="0">
                <a:pos x="1026540802" y="1839645897"/>
              </a:cxn>
              <a:cxn ang="0">
                <a:pos x="758743773" y="1839645897"/>
              </a:cxn>
              <a:cxn ang="0">
                <a:pos x="624848599" y="1794779589"/>
              </a:cxn>
              <a:cxn ang="0">
                <a:pos x="535587377" y="1749906582"/>
              </a:cxn>
              <a:cxn ang="0">
                <a:pos x="535587377" y="1705040274"/>
              </a:cxn>
              <a:cxn ang="0">
                <a:pos x="535587377" y="1705040274"/>
              </a:cxn>
              <a:cxn ang="0">
                <a:pos x="535587377" y="1525561646"/>
              </a:cxn>
              <a:cxn ang="0">
                <a:pos x="535587377" y="1390949325"/>
              </a:cxn>
              <a:cxn ang="0">
                <a:pos x="535587377" y="1346083017"/>
              </a:cxn>
              <a:cxn ang="0">
                <a:pos x="624848599" y="1346083017"/>
              </a:cxn>
              <a:cxn ang="0">
                <a:pos x="714116502" y="1525561646"/>
              </a:cxn>
              <a:cxn ang="0">
                <a:pos x="803377724" y="1615300960"/>
              </a:cxn>
              <a:cxn ang="0">
                <a:pos x="937272898" y="1705040274"/>
              </a:cxn>
              <a:cxn ang="0">
                <a:pos x="1115802024" y="1705040274"/>
              </a:cxn>
              <a:cxn ang="0">
                <a:pos x="1249697198" y="1705040274"/>
              </a:cxn>
              <a:cxn ang="0">
                <a:pos x="1428226323" y="1570427954"/>
              </a:cxn>
              <a:cxn ang="0">
                <a:pos x="1472860275" y="1435822331"/>
              </a:cxn>
              <a:cxn ang="0">
                <a:pos x="1383599053" y="1256343703"/>
              </a:cxn>
              <a:cxn ang="0">
                <a:pos x="1205069927" y="1166604388"/>
              </a:cxn>
              <a:cxn ang="0">
                <a:pos x="1696023352" y="1166604388"/>
              </a:cxn>
            </a:cxnLst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3" name="稻壳儿小白白(http://dwz.cn/Wu2UP)"/>
          <p:cNvSpPr>
            <a:spLocks noEditPoints="1"/>
          </p:cNvSpPr>
          <p:nvPr/>
        </p:nvSpPr>
        <p:spPr>
          <a:xfrm>
            <a:off x="8908733" y="1397953"/>
            <a:ext cx="323850" cy="255587"/>
          </a:xfrm>
          <a:custGeom>
            <a:avLst/>
            <a:gdLst/>
            <a:ahLst/>
            <a:cxnLst>
              <a:cxn ang="0">
                <a:pos x="2147483647" y="407150091"/>
              </a:cxn>
              <a:cxn ang="0">
                <a:pos x="2093933138" y="497627889"/>
              </a:cxn>
              <a:cxn ang="0">
                <a:pos x="91042331" y="497627889"/>
              </a:cxn>
              <a:cxn ang="0">
                <a:pos x="0" y="407150091"/>
              </a:cxn>
              <a:cxn ang="0">
                <a:pos x="0" y="90477798"/>
              </a:cxn>
              <a:cxn ang="0">
                <a:pos x="91042331" y="0"/>
              </a:cxn>
              <a:cxn ang="0">
                <a:pos x="2093933138" y="0"/>
              </a:cxn>
              <a:cxn ang="0">
                <a:pos x="2147483647" y="90477798"/>
              </a:cxn>
              <a:cxn ang="0">
                <a:pos x="2147483647" y="407150091"/>
              </a:cxn>
              <a:cxn ang="0">
                <a:pos x="2147483647" y="1040487951"/>
              </a:cxn>
              <a:cxn ang="0">
                <a:pos x="2093933138" y="1085726850"/>
              </a:cxn>
              <a:cxn ang="0">
                <a:pos x="91042331" y="1085726850"/>
              </a:cxn>
              <a:cxn ang="0">
                <a:pos x="0" y="1040487951"/>
              </a:cxn>
              <a:cxn ang="0">
                <a:pos x="0" y="723822384"/>
              </a:cxn>
              <a:cxn ang="0">
                <a:pos x="91042331" y="633344586"/>
              </a:cxn>
              <a:cxn ang="0">
                <a:pos x="2093933138" y="633344586"/>
              </a:cxn>
              <a:cxn ang="0">
                <a:pos x="2147483647" y="723822384"/>
              </a:cxn>
              <a:cxn ang="0">
                <a:pos x="2147483647" y="1040487951"/>
              </a:cxn>
              <a:cxn ang="0">
                <a:pos x="2147483647" y="1628593638"/>
              </a:cxn>
              <a:cxn ang="0">
                <a:pos x="2093933138" y="1719071436"/>
              </a:cxn>
              <a:cxn ang="0">
                <a:pos x="91042331" y="1719071436"/>
              </a:cxn>
              <a:cxn ang="0">
                <a:pos x="0" y="1628593638"/>
              </a:cxn>
              <a:cxn ang="0">
                <a:pos x="0" y="1311921345"/>
              </a:cxn>
              <a:cxn ang="0">
                <a:pos x="91042331" y="1266682446"/>
              </a:cxn>
              <a:cxn ang="0">
                <a:pos x="2093933138" y="1266682446"/>
              </a:cxn>
              <a:cxn ang="0">
                <a:pos x="2147483647" y="1311921345"/>
              </a:cxn>
              <a:cxn ang="0">
                <a:pos x="2147483647" y="1628593638"/>
              </a:cxn>
              <a:cxn ang="0">
                <a:pos x="2048411972" y="950010153"/>
              </a:cxn>
              <a:cxn ang="0">
                <a:pos x="2048411972" y="769061283"/>
              </a:cxn>
              <a:cxn ang="0">
                <a:pos x="773846322" y="769061283"/>
              </a:cxn>
              <a:cxn ang="0">
                <a:pos x="773846322" y="950010153"/>
              </a:cxn>
              <a:cxn ang="0">
                <a:pos x="2048411972" y="950010153"/>
              </a:cxn>
              <a:cxn ang="0">
                <a:pos x="2048411972" y="1583354739"/>
              </a:cxn>
              <a:cxn ang="0">
                <a:pos x="2048411972" y="1402399143"/>
              </a:cxn>
              <a:cxn ang="0">
                <a:pos x="1229051231" y="1402399143"/>
              </a:cxn>
              <a:cxn ang="0">
                <a:pos x="1229051231" y="1583354739"/>
              </a:cxn>
              <a:cxn ang="0">
                <a:pos x="2048411972" y="1583354739"/>
              </a:cxn>
              <a:cxn ang="0">
                <a:pos x="2048411972" y="316672293"/>
              </a:cxn>
              <a:cxn ang="0">
                <a:pos x="2048411972" y="180955596"/>
              </a:cxn>
              <a:cxn ang="0">
                <a:pos x="1547692644" y="180955596"/>
              </a:cxn>
              <a:cxn ang="0">
                <a:pos x="1547692644" y="316672293"/>
              </a:cxn>
              <a:cxn ang="0">
                <a:pos x="2048411972" y="316672293"/>
              </a:cxn>
            </a:cxnLst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4" name="稻壳儿小白白(http://dwz.cn/Wu2UP)"/>
          <p:cNvSpPr>
            <a:spLocks noEditPoints="1"/>
          </p:cNvSpPr>
          <p:nvPr/>
        </p:nvSpPr>
        <p:spPr>
          <a:xfrm>
            <a:off x="8889683" y="1867853"/>
            <a:ext cx="361950" cy="323850"/>
          </a:xfrm>
          <a:custGeom>
            <a:avLst/>
            <a:gdLst/>
            <a:ahLst/>
            <a:cxnLst>
              <a:cxn ang="0">
                <a:pos x="2147483647" y="1365607981"/>
              </a:cxn>
              <a:cxn ang="0">
                <a:pos x="2147483647" y="1866334056"/>
              </a:cxn>
              <a:cxn ang="0">
                <a:pos x="2147483647" y="1911855222"/>
              </a:cxn>
              <a:cxn ang="0">
                <a:pos x="2147483647" y="1911855222"/>
              </a:cxn>
              <a:cxn ang="0">
                <a:pos x="2147483647" y="1957376388"/>
              </a:cxn>
              <a:cxn ang="0">
                <a:pos x="1976796628" y="2147483647"/>
              </a:cxn>
              <a:cxn ang="0">
                <a:pos x="1752159733" y="1957376388"/>
              </a:cxn>
              <a:cxn ang="0">
                <a:pos x="1752159733" y="1911855222"/>
              </a:cxn>
              <a:cxn ang="0">
                <a:pos x="628981964" y="1911855222"/>
              </a:cxn>
              <a:cxn ang="0">
                <a:pos x="628981964" y="1957376388"/>
              </a:cxn>
              <a:cxn ang="0">
                <a:pos x="404345069" y="2147483647"/>
              </a:cxn>
              <a:cxn ang="0">
                <a:pos x="179708175" y="1957376388"/>
              </a:cxn>
              <a:cxn ang="0">
                <a:pos x="179708175" y="1911855222"/>
              </a:cxn>
              <a:cxn ang="0">
                <a:pos x="44928719" y="1911855222"/>
              </a:cxn>
              <a:cxn ang="0">
                <a:pos x="0" y="1866334056"/>
              </a:cxn>
              <a:cxn ang="0">
                <a:pos x="0" y="1365607981"/>
              </a:cxn>
              <a:cxn ang="0">
                <a:pos x="269565614" y="1092487734"/>
              </a:cxn>
              <a:cxn ang="0">
                <a:pos x="314487631" y="1092487734"/>
              </a:cxn>
              <a:cxn ang="0">
                <a:pos x="449273789" y="591761659"/>
              </a:cxn>
              <a:cxn ang="0">
                <a:pos x="808690139" y="318641413"/>
              </a:cxn>
              <a:cxn ang="0">
                <a:pos x="943469594" y="318641413"/>
              </a:cxn>
              <a:cxn ang="0">
                <a:pos x="943469594" y="45521166"/>
              </a:cxn>
              <a:cxn ang="0">
                <a:pos x="988398314" y="0"/>
              </a:cxn>
              <a:cxn ang="0">
                <a:pos x="1527522839" y="0"/>
              </a:cxn>
              <a:cxn ang="0">
                <a:pos x="1572451558" y="45521166"/>
              </a:cxn>
              <a:cxn ang="0">
                <a:pos x="1572451558" y="318641413"/>
              </a:cxn>
              <a:cxn ang="0">
                <a:pos x="1617380278" y="318641413"/>
              </a:cxn>
              <a:cxn ang="0">
                <a:pos x="1976796628" y="591761659"/>
              </a:cxn>
              <a:cxn ang="0">
                <a:pos x="2111582786" y="1092487734"/>
              </a:cxn>
              <a:cxn ang="0">
                <a:pos x="2147483647" y="1092487734"/>
              </a:cxn>
              <a:cxn ang="0">
                <a:pos x="2147483647" y="1365607981"/>
              </a:cxn>
              <a:cxn ang="0">
                <a:pos x="584053244" y="1502171478"/>
              </a:cxn>
              <a:cxn ang="0">
                <a:pos x="404345069" y="1320086816"/>
              </a:cxn>
              <a:cxn ang="0">
                <a:pos x="224636894" y="1502171478"/>
              </a:cxn>
              <a:cxn ang="0">
                <a:pos x="404345069" y="1684249394"/>
              </a:cxn>
              <a:cxn ang="0">
                <a:pos x="584053244" y="1502171478"/>
              </a:cxn>
              <a:cxn ang="0">
                <a:pos x="1797088453" y="1092487734"/>
              </a:cxn>
              <a:cxn ang="0">
                <a:pos x="1662308997" y="682803991"/>
              </a:cxn>
              <a:cxn ang="0">
                <a:pos x="1617380278" y="637282825"/>
              </a:cxn>
              <a:cxn ang="0">
                <a:pos x="808690139" y="637282825"/>
              </a:cxn>
              <a:cxn ang="0">
                <a:pos x="763761419" y="682803991"/>
              </a:cxn>
              <a:cxn ang="0">
                <a:pos x="628981964" y="1092487734"/>
              </a:cxn>
              <a:cxn ang="0">
                <a:pos x="1797088453" y="1092487734"/>
              </a:cxn>
              <a:cxn ang="0">
                <a:pos x="2147483647" y="1502171478"/>
              </a:cxn>
              <a:cxn ang="0">
                <a:pos x="1976796628" y="1320086816"/>
              </a:cxn>
              <a:cxn ang="0">
                <a:pos x="1797088453" y="1502171478"/>
              </a:cxn>
              <a:cxn ang="0">
                <a:pos x="1976796628" y="1684249394"/>
              </a:cxn>
              <a:cxn ang="0">
                <a:pos x="2147483647" y="1502171478"/>
              </a:cxn>
            </a:cxnLst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5" name="稻壳儿小白白(http://dwz.cn/Wu2UP)"/>
          <p:cNvSpPr>
            <a:spLocks noEditPoints="1"/>
          </p:cNvSpPr>
          <p:nvPr/>
        </p:nvSpPr>
        <p:spPr>
          <a:xfrm>
            <a:off x="8962708" y="2363153"/>
            <a:ext cx="215900" cy="323850"/>
          </a:xfrm>
          <a:custGeom>
            <a:avLst/>
            <a:gdLst/>
            <a:ahLst/>
            <a:cxnLst>
              <a:cxn ang="0">
                <a:pos x="728325156" y="1411129147"/>
              </a:cxn>
              <a:cxn ang="0">
                <a:pos x="546247241" y="1411129147"/>
              </a:cxn>
              <a:cxn ang="0">
                <a:pos x="500726075" y="1320086816"/>
              </a:cxn>
              <a:cxn ang="0">
                <a:pos x="591761659" y="1274572397"/>
              </a:cxn>
              <a:cxn ang="0">
                <a:pos x="728325156" y="1274572397"/>
              </a:cxn>
              <a:cxn ang="0">
                <a:pos x="1320086816" y="728325156"/>
              </a:cxn>
              <a:cxn ang="0">
                <a:pos x="728325156" y="136563497"/>
              </a:cxn>
              <a:cxn ang="0">
                <a:pos x="136563497" y="728325156"/>
              </a:cxn>
              <a:cxn ang="0">
                <a:pos x="227599081" y="1001445403"/>
              </a:cxn>
              <a:cxn ang="0">
                <a:pos x="182084663" y="1046966569"/>
              </a:cxn>
              <a:cxn ang="0">
                <a:pos x="91042331" y="1046966569"/>
              </a:cxn>
              <a:cxn ang="0">
                <a:pos x="0" y="728325156"/>
              </a:cxn>
              <a:cxn ang="0">
                <a:pos x="728325156" y="0"/>
              </a:cxn>
              <a:cxn ang="0">
                <a:pos x="1456650313" y="728325156"/>
              </a:cxn>
              <a:cxn ang="0">
                <a:pos x="728325156" y="1411129147"/>
              </a:cxn>
              <a:cxn ang="0">
                <a:pos x="728325156" y="955924238"/>
              </a:cxn>
              <a:cxn ang="0">
                <a:pos x="591761659" y="910409819"/>
              </a:cxn>
              <a:cxn ang="0">
                <a:pos x="455204909" y="1092487734"/>
              </a:cxn>
              <a:cxn ang="0">
                <a:pos x="227599081" y="2139454303"/>
              </a:cxn>
              <a:cxn ang="0">
                <a:pos x="136563497" y="2147483647"/>
              </a:cxn>
              <a:cxn ang="0">
                <a:pos x="136563497" y="2147483647"/>
              </a:cxn>
              <a:cxn ang="0">
                <a:pos x="91042331" y="2139454303"/>
              </a:cxn>
              <a:cxn ang="0">
                <a:pos x="364162578" y="1001445403"/>
              </a:cxn>
              <a:cxn ang="0">
                <a:pos x="500726075" y="773846322"/>
              </a:cxn>
              <a:cxn ang="0">
                <a:pos x="500726075" y="682803991"/>
              </a:cxn>
              <a:cxn ang="0">
                <a:pos x="728325156" y="455204909"/>
              </a:cxn>
              <a:cxn ang="0">
                <a:pos x="955924238" y="682803991"/>
              </a:cxn>
              <a:cxn ang="0">
                <a:pos x="728325156" y="955924238"/>
              </a:cxn>
            </a:cxnLst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6" name="稻壳儿小白白(http://dwz.cn/Wu2UP)"/>
          <p:cNvSpPr>
            <a:spLocks noEditPoints="1"/>
          </p:cNvSpPr>
          <p:nvPr/>
        </p:nvSpPr>
        <p:spPr>
          <a:xfrm>
            <a:off x="8923020" y="2941003"/>
            <a:ext cx="295275" cy="195262"/>
          </a:xfrm>
          <a:custGeom>
            <a:avLst/>
            <a:gdLst/>
            <a:ahLst/>
            <a:cxnLst>
              <a:cxn ang="0">
                <a:pos x="135101734" y="1178722629"/>
              </a:cxn>
              <a:cxn ang="0">
                <a:pos x="90072297" y="1178722629"/>
              </a:cxn>
              <a:cxn ang="0">
                <a:pos x="0" y="1133388179"/>
              </a:cxn>
              <a:cxn ang="0">
                <a:pos x="0" y="1088053729"/>
              </a:cxn>
              <a:cxn ang="0">
                <a:pos x="495384210" y="589361315"/>
              </a:cxn>
              <a:cxn ang="0">
                <a:pos x="0" y="136010083"/>
              </a:cxn>
              <a:cxn ang="0">
                <a:pos x="0" y="90668900"/>
              </a:cxn>
              <a:cxn ang="0">
                <a:pos x="90072297" y="0"/>
              </a:cxn>
              <a:cxn ang="0">
                <a:pos x="135101734" y="0"/>
              </a:cxn>
              <a:cxn ang="0">
                <a:pos x="675522092" y="589361315"/>
              </a:cxn>
              <a:cxn ang="0">
                <a:pos x="675522092" y="634695764"/>
              </a:cxn>
              <a:cxn ang="0">
                <a:pos x="135101734" y="1178722629"/>
              </a:cxn>
              <a:cxn ang="0">
                <a:pos x="1981530128" y="1269398262"/>
              </a:cxn>
              <a:cxn ang="0">
                <a:pos x="1936493980" y="1314732712"/>
              </a:cxn>
              <a:cxn ang="0">
                <a:pos x="810623826" y="1314732712"/>
              </a:cxn>
              <a:cxn ang="0">
                <a:pos x="765594389" y="1269398262"/>
              </a:cxn>
              <a:cxn ang="0">
                <a:pos x="765594389" y="1178722629"/>
              </a:cxn>
              <a:cxn ang="0">
                <a:pos x="810623826" y="1133388179"/>
              </a:cxn>
              <a:cxn ang="0">
                <a:pos x="1936493980" y="1133388179"/>
              </a:cxn>
              <a:cxn ang="0">
                <a:pos x="1981530128" y="1178722629"/>
              </a:cxn>
              <a:cxn ang="0">
                <a:pos x="1981530128" y="1269398262"/>
              </a:cxn>
            </a:cxnLst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7" name="稻壳儿小白白(http://dwz.cn/Wu2UP)"/>
          <p:cNvSpPr>
            <a:spLocks noEditPoints="1"/>
          </p:cNvSpPr>
          <p:nvPr/>
        </p:nvSpPr>
        <p:spPr>
          <a:xfrm>
            <a:off x="8908733" y="3375978"/>
            <a:ext cx="323850" cy="276225"/>
          </a:xfrm>
          <a:custGeom>
            <a:avLst/>
            <a:gdLst/>
            <a:ahLst/>
            <a:cxnLst>
              <a:cxn ang="0">
                <a:pos x="182084663" y="0"/>
              </a:cxn>
              <a:cxn ang="0">
                <a:pos x="409683744" y="45388484"/>
              </a:cxn>
              <a:cxn ang="0">
                <a:pos x="728325156" y="0"/>
              </a:cxn>
              <a:cxn ang="0">
                <a:pos x="1001445403" y="0"/>
              </a:cxn>
              <a:cxn ang="0">
                <a:pos x="1365607981" y="0"/>
              </a:cxn>
              <a:cxn ang="0">
                <a:pos x="1456650313" y="0"/>
              </a:cxn>
              <a:cxn ang="0">
                <a:pos x="1502171478" y="0"/>
              </a:cxn>
              <a:cxn ang="0">
                <a:pos x="1547692644" y="0"/>
              </a:cxn>
              <a:cxn ang="0">
                <a:pos x="1547692644" y="408509826"/>
              </a:cxn>
              <a:cxn ang="0">
                <a:pos x="1547692644" y="544675277"/>
              </a:cxn>
              <a:cxn ang="0">
                <a:pos x="1456650313" y="544675277"/>
              </a:cxn>
              <a:cxn ang="0">
                <a:pos x="1411129147" y="408509826"/>
              </a:cxn>
              <a:cxn ang="0">
                <a:pos x="1365607981" y="181560671"/>
              </a:cxn>
              <a:cxn ang="0">
                <a:pos x="1274572397" y="181560671"/>
              </a:cxn>
              <a:cxn ang="0">
                <a:pos x="955924238" y="181560671"/>
              </a:cxn>
              <a:cxn ang="0">
                <a:pos x="910409819" y="363121343"/>
              </a:cxn>
              <a:cxn ang="0">
                <a:pos x="910409819" y="1361694929"/>
              </a:cxn>
              <a:cxn ang="0">
                <a:pos x="955924238" y="1679421051"/>
              </a:cxn>
              <a:cxn ang="0">
                <a:pos x="1229051231" y="1770204755"/>
              </a:cxn>
              <a:cxn ang="0">
                <a:pos x="1229051231" y="1815593239"/>
              </a:cxn>
              <a:cxn ang="0">
                <a:pos x="1229051231" y="1860981723"/>
              </a:cxn>
              <a:cxn ang="0">
                <a:pos x="1183530066" y="1860981723"/>
              </a:cxn>
              <a:cxn ang="0">
                <a:pos x="682803991" y="1815593239"/>
              </a:cxn>
              <a:cxn ang="0">
                <a:pos x="318641413" y="1860981723"/>
              </a:cxn>
              <a:cxn ang="0">
                <a:pos x="318641413" y="1770204755"/>
              </a:cxn>
              <a:cxn ang="0">
                <a:pos x="318641413" y="1770204755"/>
              </a:cxn>
              <a:cxn ang="0">
                <a:pos x="591761659" y="1679421051"/>
              </a:cxn>
              <a:cxn ang="0">
                <a:pos x="637282825" y="1180134258"/>
              </a:cxn>
              <a:cxn ang="0">
                <a:pos x="637282825" y="453898310"/>
              </a:cxn>
              <a:cxn ang="0">
                <a:pos x="637282825" y="317726122"/>
              </a:cxn>
              <a:cxn ang="0">
                <a:pos x="591761659" y="181560671"/>
              </a:cxn>
              <a:cxn ang="0">
                <a:pos x="409683744" y="181560671"/>
              </a:cxn>
              <a:cxn ang="0">
                <a:pos x="182084663" y="226949155"/>
              </a:cxn>
              <a:cxn ang="0">
                <a:pos x="45521166" y="499286793"/>
              </a:cxn>
              <a:cxn ang="0">
                <a:pos x="0" y="453898310"/>
              </a:cxn>
              <a:cxn ang="0">
                <a:pos x="0" y="0"/>
              </a:cxn>
              <a:cxn ang="0">
                <a:pos x="91042331" y="0"/>
              </a:cxn>
              <a:cxn ang="0">
                <a:pos x="182084663" y="0"/>
              </a:cxn>
              <a:cxn ang="0">
                <a:pos x="2147483647" y="1634032568"/>
              </a:cxn>
              <a:cxn ang="0">
                <a:pos x="2002897553" y="1815593239"/>
              </a:cxn>
              <a:cxn ang="0">
                <a:pos x="1911855222" y="1815593239"/>
              </a:cxn>
              <a:cxn ang="0">
                <a:pos x="1729770559" y="1634032568"/>
              </a:cxn>
              <a:cxn ang="0">
                <a:pos x="1775291725" y="1543255601"/>
              </a:cxn>
              <a:cxn ang="0">
                <a:pos x="1866334056" y="1543255601"/>
              </a:cxn>
              <a:cxn ang="0">
                <a:pos x="1866334056" y="317726122"/>
              </a:cxn>
              <a:cxn ang="0">
                <a:pos x="1775291725" y="317726122"/>
              </a:cxn>
              <a:cxn ang="0">
                <a:pos x="1729770559" y="226949155"/>
              </a:cxn>
              <a:cxn ang="0">
                <a:pos x="1911855222" y="45388484"/>
              </a:cxn>
              <a:cxn ang="0">
                <a:pos x="2002897553" y="45388484"/>
              </a:cxn>
              <a:cxn ang="0">
                <a:pos x="2147483647" y="226949155"/>
              </a:cxn>
              <a:cxn ang="0">
                <a:pos x="2139454303" y="317726122"/>
              </a:cxn>
              <a:cxn ang="0">
                <a:pos x="2048411972" y="317726122"/>
              </a:cxn>
              <a:cxn ang="0">
                <a:pos x="2048411972" y="1543255601"/>
              </a:cxn>
              <a:cxn ang="0">
                <a:pos x="2139454303" y="1543255601"/>
              </a:cxn>
              <a:cxn ang="0">
                <a:pos x="2147483647" y="1634032568"/>
              </a:cxn>
            </a:cxnLst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8" name="稻壳儿小白白(http://dwz.cn/Wu2UP)"/>
          <p:cNvSpPr>
            <a:spLocks noEditPoints="1"/>
          </p:cNvSpPr>
          <p:nvPr/>
        </p:nvSpPr>
        <p:spPr>
          <a:xfrm>
            <a:off x="8929370" y="3866515"/>
            <a:ext cx="282575" cy="303213"/>
          </a:xfrm>
          <a:custGeom>
            <a:avLst/>
            <a:gdLst/>
            <a:ahLst/>
            <a:cxnLst>
              <a:cxn ang="0">
                <a:pos x="181063295" y="45401093"/>
              </a:cxn>
              <a:cxn ang="0">
                <a:pos x="452658238" y="45401093"/>
              </a:cxn>
              <a:cxn ang="0">
                <a:pos x="769519005" y="45401093"/>
              </a:cxn>
              <a:cxn ang="0">
                <a:pos x="1720094577" y="45401093"/>
              </a:cxn>
              <a:cxn ang="0">
                <a:pos x="1810626224" y="0"/>
              </a:cxn>
              <a:cxn ang="0">
                <a:pos x="1855892048" y="0"/>
              </a:cxn>
              <a:cxn ang="0">
                <a:pos x="1901157872" y="0"/>
              </a:cxn>
              <a:cxn ang="0">
                <a:pos x="1901157872" y="408616577"/>
              </a:cxn>
              <a:cxn ang="0">
                <a:pos x="1855892048" y="544819856"/>
              </a:cxn>
              <a:cxn ang="0">
                <a:pos x="1810626224" y="590220950"/>
              </a:cxn>
              <a:cxn ang="0">
                <a:pos x="1720094577" y="408616577"/>
              </a:cxn>
              <a:cxn ang="0">
                <a:pos x="1674828753" y="227005466"/>
              </a:cxn>
              <a:cxn ang="0">
                <a:pos x="1674828753" y="227005466"/>
              </a:cxn>
              <a:cxn ang="0">
                <a:pos x="1584297105" y="227005466"/>
              </a:cxn>
              <a:cxn ang="0">
                <a:pos x="1086373043" y="227005466"/>
              </a:cxn>
              <a:cxn ang="0">
                <a:pos x="1086373043" y="363215484"/>
              </a:cxn>
              <a:cxn ang="0">
                <a:pos x="1086373043" y="544819856"/>
              </a:cxn>
              <a:cxn ang="0">
                <a:pos x="1086373043" y="499418763"/>
              </a:cxn>
              <a:cxn ang="0">
                <a:pos x="1086373043" y="1089639713"/>
              </a:cxn>
              <a:cxn ang="0">
                <a:pos x="1131638867" y="1362046272"/>
              </a:cxn>
              <a:cxn ang="0">
                <a:pos x="1403233810" y="1452848459"/>
              </a:cxn>
              <a:cxn ang="0">
                <a:pos x="1403233810" y="1543650645"/>
              </a:cxn>
              <a:cxn ang="0">
                <a:pos x="1403233810" y="1589051738"/>
              </a:cxn>
              <a:cxn ang="0">
                <a:pos x="1357967986" y="1589051738"/>
              </a:cxn>
              <a:cxn ang="0">
                <a:pos x="860050652" y="1543650645"/>
              </a:cxn>
              <a:cxn ang="0">
                <a:pos x="497924062" y="1589051738"/>
              </a:cxn>
              <a:cxn ang="0">
                <a:pos x="497924062" y="1498249552"/>
              </a:cxn>
              <a:cxn ang="0">
                <a:pos x="497924062" y="1498249552"/>
              </a:cxn>
              <a:cxn ang="0">
                <a:pos x="769519005" y="1362046272"/>
              </a:cxn>
              <a:cxn ang="0">
                <a:pos x="814784829" y="635622043"/>
              </a:cxn>
              <a:cxn ang="0">
                <a:pos x="769519005" y="590220950"/>
              </a:cxn>
              <a:cxn ang="0">
                <a:pos x="769519005" y="227005466"/>
              </a:cxn>
              <a:cxn ang="0">
                <a:pos x="588455710" y="181604373"/>
              </a:cxn>
              <a:cxn ang="0">
                <a:pos x="226329119" y="227005466"/>
              </a:cxn>
              <a:cxn ang="0">
                <a:pos x="90531648" y="544819856"/>
              </a:cxn>
              <a:cxn ang="0">
                <a:pos x="0" y="499418763"/>
              </a:cxn>
              <a:cxn ang="0">
                <a:pos x="0" y="0"/>
              </a:cxn>
              <a:cxn ang="0">
                <a:pos x="135797471" y="0"/>
              </a:cxn>
              <a:cxn ang="0">
                <a:pos x="181063295" y="45401093"/>
              </a:cxn>
              <a:cxn ang="0">
                <a:pos x="1855892048" y="1725261756"/>
              </a:cxn>
              <a:cxn ang="0">
                <a:pos x="1855892048" y="1816063942"/>
              </a:cxn>
              <a:cxn ang="0">
                <a:pos x="1855892048" y="1861465035"/>
              </a:cxn>
              <a:cxn ang="0">
                <a:pos x="1629562929" y="2043069408"/>
              </a:cxn>
              <a:cxn ang="0">
                <a:pos x="1584297105" y="1861465035"/>
              </a:cxn>
              <a:cxn ang="0">
                <a:pos x="316860767" y="1861465035"/>
              </a:cxn>
              <a:cxn ang="0">
                <a:pos x="271594943" y="2043069408"/>
              </a:cxn>
              <a:cxn ang="0">
                <a:pos x="45265824" y="1861465035"/>
              </a:cxn>
              <a:cxn ang="0">
                <a:pos x="45265824" y="1816063942"/>
              </a:cxn>
              <a:cxn ang="0">
                <a:pos x="45265824" y="1725261756"/>
              </a:cxn>
              <a:cxn ang="0">
                <a:pos x="271594943" y="1589051738"/>
              </a:cxn>
              <a:cxn ang="0">
                <a:pos x="316860767" y="1725261756"/>
              </a:cxn>
              <a:cxn ang="0">
                <a:pos x="1584297105" y="1725261756"/>
              </a:cxn>
              <a:cxn ang="0">
                <a:pos x="1629562929" y="1589051738"/>
              </a:cxn>
              <a:cxn ang="0">
                <a:pos x="1855892048" y="1725261756"/>
              </a:cxn>
            </a:cxnLst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9" name="稻壳儿小白白(http://dwz.cn/Wu2UP)"/>
          <p:cNvSpPr>
            <a:spLocks noEditPoints="1"/>
          </p:cNvSpPr>
          <p:nvPr/>
        </p:nvSpPr>
        <p:spPr>
          <a:xfrm>
            <a:off x="8908733" y="4364990"/>
            <a:ext cx="323850" cy="255588"/>
          </a:xfrm>
          <a:custGeom>
            <a:avLst/>
            <a:gdLst/>
            <a:ahLst/>
            <a:cxnLst>
              <a:cxn ang="0">
                <a:pos x="500726075" y="452390760"/>
              </a:cxn>
              <a:cxn ang="0">
                <a:pos x="0" y="361912608"/>
              </a:cxn>
              <a:cxn ang="0">
                <a:pos x="136563497" y="0"/>
              </a:cxn>
              <a:cxn ang="0">
                <a:pos x="637282825" y="90478152"/>
              </a:cxn>
              <a:cxn ang="0">
                <a:pos x="637282825" y="950020596"/>
              </a:cxn>
              <a:cxn ang="0">
                <a:pos x="136563497" y="1085737824"/>
              </a:cxn>
              <a:cxn ang="0">
                <a:pos x="0" y="723825216"/>
              </a:cxn>
              <a:cxn ang="0">
                <a:pos x="500726075" y="633347064"/>
              </a:cxn>
              <a:cxn ang="0">
                <a:pos x="637282825" y="950020596"/>
              </a:cxn>
              <a:cxn ang="0">
                <a:pos x="500726075" y="1719084888"/>
              </a:cxn>
              <a:cxn ang="0">
                <a:pos x="0" y="1583367660"/>
              </a:cxn>
              <a:cxn ang="0">
                <a:pos x="136563497" y="1221455052"/>
              </a:cxn>
              <a:cxn ang="0">
                <a:pos x="637282825" y="1357172280"/>
              </a:cxn>
              <a:cxn ang="0">
                <a:pos x="1411129147" y="361912608"/>
              </a:cxn>
              <a:cxn ang="0">
                <a:pos x="910409819" y="452390760"/>
              </a:cxn>
              <a:cxn ang="0">
                <a:pos x="773846322" y="90478152"/>
              </a:cxn>
              <a:cxn ang="0">
                <a:pos x="1274572397" y="0"/>
              </a:cxn>
              <a:cxn ang="0">
                <a:pos x="1411129147" y="361912608"/>
              </a:cxn>
              <a:cxn ang="0">
                <a:pos x="1274572397" y="1085737824"/>
              </a:cxn>
              <a:cxn ang="0">
                <a:pos x="773846322" y="950020596"/>
              </a:cxn>
              <a:cxn ang="0">
                <a:pos x="910409819" y="633347064"/>
              </a:cxn>
              <a:cxn ang="0">
                <a:pos x="1411129147" y="723825216"/>
              </a:cxn>
              <a:cxn ang="0">
                <a:pos x="1411129147" y="1583367660"/>
              </a:cxn>
              <a:cxn ang="0">
                <a:pos x="910409819" y="1719084888"/>
              </a:cxn>
              <a:cxn ang="0">
                <a:pos x="773846322" y="1357172280"/>
              </a:cxn>
              <a:cxn ang="0">
                <a:pos x="1274572397" y="1221455052"/>
              </a:cxn>
              <a:cxn ang="0">
                <a:pos x="1411129147" y="1583367660"/>
              </a:cxn>
              <a:cxn ang="0">
                <a:pos x="2048411972" y="452390760"/>
              </a:cxn>
              <a:cxn ang="0">
                <a:pos x="1547692644" y="361912608"/>
              </a:cxn>
              <a:cxn ang="0">
                <a:pos x="1684249394" y="0"/>
              </a:cxn>
              <a:cxn ang="0">
                <a:pos x="2147483647" y="90478152"/>
              </a:cxn>
              <a:cxn ang="0">
                <a:pos x="2147483647" y="950020596"/>
              </a:cxn>
              <a:cxn ang="0">
                <a:pos x="1684249394" y="1085737824"/>
              </a:cxn>
              <a:cxn ang="0">
                <a:pos x="1547692644" y="723825216"/>
              </a:cxn>
              <a:cxn ang="0">
                <a:pos x="2048411972" y="633347064"/>
              </a:cxn>
              <a:cxn ang="0">
                <a:pos x="2147483647" y="950020596"/>
              </a:cxn>
              <a:cxn ang="0">
                <a:pos x="2048411972" y="1719084888"/>
              </a:cxn>
              <a:cxn ang="0">
                <a:pos x="1547692644" y="1583367660"/>
              </a:cxn>
              <a:cxn ang="0">
                <a:pos x="1684249394" y="1221455052"/>
              </a:cxn>
              <a:cxn ang="0">
                <a:pos x="2147483647" y="135717228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0" name="稻壳儿小白白(http://dwz.cn/Wu2UP)"/>
          <p:cNvSpPr>
            <a:spLocks noEditPoints="1"/>
          </p:cNvSpPr>
          <p:nvPr/>
        </p:nvSpPr>
        <p:spPr>
          <a:xfrm>
            <a:off x="8923020" y="4853940"/>
            <a:ext cx="295275" cy="255588"/>
          </a:xfrm>
          <a:custGeom>
            <a:avLst/>
            <a:gdLst/>
            <a:ahLst/>
            <a:cxnLst>
              <a:cxn ang="0">
                <a:pos x="900696123" y="633347064"/>
              </a:cxn>
              <a:cxn ang="0">
                <a:pos x="765594389" y="814303368"/>
              </a:cxn>
              <a:cxn ang="0">
                <a:pos x="135101734" y="814303368"/>
              </a:cxn>
              <a:cxn ang="0">
                <a:pos x="0" y="633347064"/>
              </a:cxn>
              <a:cxn ang="0">
                <a:pos x="0" y="180956304"/>
              </a:cxn>
              <a:cxn ang="0">
                <a:pos x="135101734" y="0"/>
              </a:cxn>
              <a:cxn ang="0">
                <a:pos x="765594389" y="0"/>
              </a:cxn>
              <a:cxn ang="0">
                <a:pos x="900696123" y="180956304"/>
              </a:cxn>
              <a:cxn ang="0">
                <a:pos x="900696123" y="633347064"/>
              </a:cxn>
              <a:cxn ang="0">
                <a:pos x="900696123" y="1583367660"/>
              </a:cxn>
              <a:cxn ang="0">
                <a:pos x="765594389" y="1719084888"/>
              </a:cxn>
              <a:cxn ang="0">
                <a:pos x="135101734" y="1719084888"/>
              </a:cxn>
              <a:cxn ang="0">
                <a:pos x="0" y="1583367660"/>
              </a:cxn>
              <a:cxn ang="0">
                <a:pos x="0" y="1085737824"/>
              </a:cxn>
              <a:cxn ang="0">
                <a:pos x="135101734" y="950020596"/>
              </a:cxn>
              <a:cxn ang="0">
                <a:pos x="765594389" y="950020596"/>
              </a:cxn>
              <a:cxn ang="0">
                <a:pos x="900696123" y="1085737824"/>
              </a:cxn>
              <a:cxn ang="0">
                <a:pos x="900696123" y="1583367660"/>
              </a:cxn>
              <a:cxn ang="0">
                <a:pos x="1981530128" y="633347064"/>
              </a:cxn>
              <a:cxn ang="0">
                <a:pos x="1846428394" y="814303368"/>
              </a:cxn>
              <a:cxn ang="0">
                <a:pos x="1215935739" y="814303368"/>
              </a:cxn>
              <a:cxn ang="0">
                <a:pos x="1080834005" y="633347064"/>
              </a:cxn>
              <a:cxn ang="0">
                <a:pos x="1080834005" y="180956304"/>
              </a:cxn>
              <a:cxn ang="0">
                <a:pos x="1215935739" y="0"/>
              </a:cxn>
              <a:cxn ang="0">
                <a:pos x="1846428394" y="0"/>
              </a:cxn>
              <a:cxn ang="0">
                <a:pos x="1981530128" y="180956304"/>
              </a:cxn>
              <a:cxn ang="0">
                <a:pos x="1981530128" y="633347064"/>
              </a:cxn>
              <a:cxn ang="0">
                <a:pos x="1981530128" y="1583367660"/>
              </a:cxn>
              <a:cxn ang="0">
                <a:pos x="1846428394" y="1719084888"/>
              </a:cxn>
              <a:cxn ang="0">
                <a:pos x="1215935739" y="1719084888"/>
              </a:cxn>
              <a:cxn ang="0">
                <a:pos x="1080834005" y="1583367660"/>
              </a:cxn>
              <a:cxn ang="0">
                <a:pos x="1080834005" y="1085737824"/>
              </a:cxn>
              <a:cxn ang="0">
                <a:pos x="1215935739" y="950020596"/>
              </a:cxn>
              <a:cxn ang="0">
                <a:pos x="1846428394" y="950020596"/>
              </a:cxn>
              <a:cxn ang="0">
                <a:pos x="1981530128" y="1085737824"/>
              </a:cxn>
              <a:cxn ang="0">
                <a:pos x="1981530128" y="1583367660"/>
              </a:cxn>
            </a:cxnLst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1" name="稻壳儿小白白(http://dwz.cn/Wu2UP)"/>
          <p:cNvSpPr>
            <a:spLocks noEditPoints="1"/>
          </p:cNvSpPr>
          <p:nvPr/>
        </p:nvSpPr>
        <p:spPr>
          <a:xfrm>
            <a:off x="8908733" y="5350828"/>
            <a:ext cx="323850" cy="254000"/>
          </a:xfrm>
          <a:custGeom>
            <a:avLst/>
            <a:gdLst/>
            <a:ahLst/>
            <a:cxnLst>
              <a:cxn ang="0">
                <a:pos x="637282825" y="357431474"/>
              </a:cxn>
              <a:cxn ang="0">
                <a:pos x="500726075" y="446786000"/>
              </a:cxn>
              <a:cxn ang="0">
                <a:pos x="136563497" y="446786000"/>
              </a:cxn>
              <a:cxn ang="0">
                <a:pos x="0" y="357431474"/>
              </a:cxn>
              <a:cxn ang="0">
                <a:pos x="0" y="134038474"/>
              </a:cxn>
              <a:cxn ang="0">
                <a:pos x="136563497" y="0"/>
              </a:cxn>
              <a:cxn ang="0">
                <a:pos x="500726075" y="0"/>
              </a:cxn>
              <a:cxn ang="0">
                <a:pos x="637282825" y="134038474"/>
              </a:cxn>
              <a:cxn ang="0">
                <a:pos x="637282825" y="357431474"/>
              </a:cxn>
              <a:cxn ang="0">
                <a:pos x="637282825" y="982933211"/>
              </a:cxn>
              <a:cxn ang="0">
                <a:pos x="500726075" y="1072287737"/>
              </a:cxn>
              <a:cxn ang="0">
                <a:pos x="136563497" y="1072287737"/>
              </a:cxn>
              <a:cxn ang="0">
                <a:pos x="0" y="982933211"/>
              </a:cxn>
              <a:cxn ang="0">
                <a:pos x="0" y="714856263"/>
              </a:cxn>
              <a:cxn ang="0">
                <a:pos x="136563497" y="625501737"/>
              </a:cxn>
              <a:cxn ang="0">
                <a:pos x="500726075" y="625501737"/>
              </a:cxn>
              <a:cxn ang="0">
                <a:pos x="637282825" y="714856263"/>
              </a:cxn>
              <a:cxn ang="0">
                <a:pos x="637282825" y="982933211"/>
              </a:cxn>
              <a:cxn ang="0">
                <a:pos x="637282825" y="1563751000"/>
              </a:cxn>
              <a:cxn ang="0">
                <a:pos x="500726075" y="1697789474"/>
              </a:cxn>
              <a:cxn ang="0">
                <a:pos x="136563497" y="1697789474"/>
              </a:cxn>
              <a:cxn ang="0">
                <a:pos x="0" y="1563751000"/>
              </a:cxn>
              <a:cxn ang="0">
                <a:pos x="0" y="1340358000"/>
              </a:cxn>
              <a:cxn ang="0">
                <a:pos x="136563497" y="1251003474"/>
              </a:cxn>
              <a:cxn ang="0">
                <a:pos x="500726075" y="1251003474"/>
              </a:cxn>
              <a:cxn ang="0">
                <a:pos x="637282825" y="1340358000"/>
              </a:cxn>
              <a:cxn ang="0">
                <a:pos x="637282825" y="1563751000"/>
              </a:cxn>
              <a:cxn ang="0">
                <a:pos x="2147483647" y="357431474"/>
              </a:cxn>
              <a:cxn ang="0">
                <a:pos x="2048411972" y="446786000"/>
              </a:cxn>
              <a:cxn ang="0">
                <a:pos x="910409819" y="446786000"/>
              </a:cxn>
              <a:cxn ang="0">
                <a:pos x="773846322" y="357431474"/>
              </a:cxn>
              <a:cxn ang="0">
                <a:pos x="773846322" y="134038474"/>
              </a:cxn>
              <a:cxn ang="0">
                <a:pos x="910409819" y="0"/>
              </a:cxn>
              <a:cxn ang="0">
                <a:pos x="2048411972" y="0"/>
              </a:cxn>
              <a:cxn ang="0">
                <a:pos x="2147483647" y="134038474"/>
              </a:cxn>
              <a:cxn ang="0">
                <a:pos x="2147483647" y="357431474"/>
              </a:cxn>
              <a:cxn ang="0">
                <a:pos x="2147483647" y="982933211"/>
              </a:cxn>
              <a:cxn ang="0">
                <a:pos x="2048411972" y="1072287737"/>
              </a:cxn>
              <a:cxn ang="0">
                <a:pos x="910409819" y="1072287737"/>
              </a:cxn>
              <a:cxn ang="0">
                <a:pos x="773846322" y="982933211"/>
              </a:cxn>
              <a:cxn ang="0">
                <a:pos x="773846322" y="714856263"/>
              </a:cxn>
              <a:cxn ang="0">
                <a:pos x="910409819" y="625501737"/>
              </a:cxn>
              <a:cxn ang="0">
                <a:pos x="2048411972" y="625501737"/>
              </a:cxn>
              <a:cxn ang="0">
                <a:pos x="2147483647" y="714856263"/>
              </a:cxn>
              <a:cxn ang="0">
                <a:pos x="2147483647" y="982933211"/>
              </a:cxn>
              <a:cxn ang="0">
                <a:pos x="2147483647" y="1563751000"/>
              </a:cxn>
              <a:cxn ang="0">
                <a:pos x="2048411972" y="1697789474"/>
              </a:cxn>
              <a:cxn ang="0">
                <a:pos x="910409819" y="1697789474"/>
              </a:cxn>
              <a:cxn ang="0">
                <a:pos x="773846322" y="1563751000"/>
              </a:cxn>
              <a:cxn ang="0">
                <a:pos x="773846322" y="1340358000"/>
              </a:cxn>
              <a:cxn ang="0">
                <a:pos x="910409819" y="1251003474"/>
              </a:cxn>
              <a:cxn ang="0">
                <a:pos x="2048411972" y="1251003474"/>
              </a:cxn>
              <a:cxn ang="0">
                <a:pos x="2147483647" y="1340358000"/>
              </a:cxn>
              <a:cxn ang="0">
                <a:pos x="2147483647" y="156375100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2" name="稻壳儿小白白(http://dwz.cn/Wu2UP)"/>
          <p:cNvSpPr>
            <a:spLocks noEditPoints="1"/>
          </p:cNvSpPr>
          <p:nvPr/>
        </p:nvSpPr>
        <p:spPr>
          <a:xfrm>
            <a:off x="9769158" y="1397953"/>
            <a:ext cx="274637" cy="274637"/>
          </a:xfrm>
          <a:custGeom>
            <a:avLst/>
            <a:gdLst/>
            <a:ahLst/>
            <a:cxnLst>
              <a:cxn ang="0">
                <a:pos x="1839645897" y="1525561646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525561646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525561646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525561646"/>
              </a:cxn>
              <a:cxn ang="0">
                <a:pos x="358957257" y="1570427954"/>
              </a:cxn>
              <a:cxn ang="0">
                <a:pos x="1480688639" y="1570427954"/>
              </a:cxn>
              <a:cxn ang="0">
                <a:pos x="1525561646" y="1525561646"/>
              </a:cxn>
              <a:cxn ang="0">
                <a:pos x="1525561646" y="358957257"/>
              </a:cxn>
              <a:cxn ang="0">
                <a:pos x="1390949325" y="762780823"/>
              </a:cxn>
              <a:cxn ang="0">
                <a:pos x="987125760" y="1301210011"/>
              </a:cxn>
              <a:cxn ang="0">
                <a:pos x="942259452" y="1301210011"/>
              </a:cxn>
              <a:cxn ang="0">
                <a:pos x="852520137" y="1301210011"/>
              </a:cxn>
              <a:cxn ang="0">
                <a:pos x="493562880" y="762780823"/>
              </a:cxn>
              <a:cxn ang="0">
                <a:pos x="448696572" y="673041509"/>
              </a:cxn>
              <a:cxn ang="0">
                <a:pos x="538435886" y="628168502"/>
              </a:cxn>
              <a:cxn ang="0">
                <a:pos x="1301210011" y="628168502"/>
              </a:cxn>
              <a:cxn ang="0">
                <a:pos x="1390949325" y="673041509"/>
              </a:cxn>
              <a:cxn ang="0">
                <a:pos x="1390949325" y="762780823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3" name="稻壳儿小白白(http://dwz.cn/Wu2UP)"/>
          <p:cNvSpPr>
            <a:spLocks noEditPoints="1"/>
          </p:cNvSpPr>
          <p:nvPr/>
        </p:nvSpPr>
        <p:spPr>
          <a:xfrm>
            <a:off x="9769158" y="1896428"/>
            <a:ext cx="274637" cy="274637"/>
          </a:xfrm>
          <a:custGeom>
            <a:avLst/>
            <a:gdLst/>
            <a:ahLst/>
            <a:cxnLst>
              <a:cxn ang="0">
                <a:pos x="1839645897" y="1480688639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480688639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480688639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480688639"/>
              </a:cxn>
              <a:cxn ang="0">
                <a:pos x="358957257" y="1525561646"/>
              </a:cxn>
              <a:cxn ang="0">
                <a:pos x="1480688639" y="1525561646"/>
              </a:cxn>
              <a:cxn ang="0">
                <a:pos x="1525561646" y="1480688639"/>
              </a:cxn>
              <a:cxn ang="0">
                <a:pos x="1525561646" y="358957257"/>
              </a:cxn>
              <a:cxn ang="0">
                <a:pos x="1211477395" y="1301210011"/>
              </a:cxn>
              <a:cxn ang="0">
                <a:pos x="1166604388" y="1390949325"/>
              </a:cxn>
              <a:cxn ang="0">
                <a:pos x="1121738080" y="1346083017"/>
              </a:cxn>
              <a:cxn ang="0">
                <a:pos x="583302194" y="987125760"/>
              </a:cxn>
              <a:cxn ang="0">
                <a:pos x="538435886" y="897386445"/>
              </a:cxn>
              <a:cxn ang="0">
                <a:pos x="583302194" y="852520137"/>
              </a:cxn>
              <a:cxn ang="0">
                <a:pos x="1121738080" y="448696572"/>
              </a:cxn>
              <a:cxn ang="0">
                <a:pos x="1166604388" y="448696572"/>
              </a:cxn>
              <a:cxn ang="0">
                <a:pos x="1211477395" y="538435886"/>
              </a:cxn>
              <a:cxn ang="0">
                <a:pos x="1211477395" y="1301210011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4" name="稻壳儿小白白(http://dwz.cn/Wu2UP)"/>
          <p:cNvSpPr>
            <a:spLocks noEditPoints="1"/>
          </p:cNvSpPr>
          <p:nvPr/>
        </p:nvSpPr>
        <p:spPr>
          <a:xfrm>
            <a:off x="9769158" y="2385378"/>
            <a:ext cx="274637" cy="280987"/>
          </a:xfrm>
          <a:custGeom>
            <a:avLst/>
            <a:gdLst/>
            <a:ahLst/>
            <a:cxnLst>
              <a:cxn ang="0">
                <a:pos x="1839645897" y="1521785451"/>
              </a:cxn>
              <a:cxn ang="0">
                <a:pos x="1480688639" y="1879849861"/>
              </a:cxn>
              <a:cxn ang="0">
                <a:pos x="358957257" y="1879849861"/>
              </a:cxn>
              <a:cxn ang="0">
                <a:pos x="0" y="1521785451"/>
              </a:cxn>
              <a:cxn ang="0">
                <a:pos x="0" y="358064410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064410"/>
              </a:cxn>
              <a:cxn ang="0">
                <a:pos x="1839645897" y="1521785451"/>
              </a:cxn>
              <a:cxn ang="0">
                <a:pos x="1525561646" y="358064410"/>
              </a:cxn>
              <a:cxn ang="0">
                <a:pos x="1480688639" y="313307195"/>
              </a:cxn>
              <a:cxn ang="0">
                <a:pos x="358957257" y="313307195"/>
              </a:cxn>
              <a:cxn ang="0">
                <a:pos x="314084251" y="358064410"/>
              </a:cxn>
              <a:cxn ang="0">
                <a:pos x="314084251" y="1521785451"/>
              </a:cxn>
              <a:cxn ang="0">
                <a:pos x="358957257" y="1566542666"/>
              </a:cxn>
              <a:cxn ang="0">
                <a:pos x="1480688639" y="1566542666"/>
              </a:cxn>
              <a:cxn ang="0">
                <a:pos x="1525561646" y="1521785451"/>
              </a:cxn>
              <a:cxn ang="0">
                <a:pos x="1525561646" y="358064410"/>
              </a:cxn>
              <a:cxn ang="0">
                <a:pos x="1256343703" y="984685491"/>
              </a:cxn>
              <a:cxn ang="0">
                <a:pos x="717907816" y="1387507116"/>
              </a:cxn>
              <a:cxn ang="0">
                <a:pos x="673041509" y="1387507116"/>
              </a:cxn>
              <a:cxn ang="0">
                <a:pos x="628168502" y="1342749901"/>
              </a:cxn>
              <a:cxn ang="0">
                <a:pos x="628168502" y="537099960"/>
              </a:cxn>
              <a:cxn ang="0">
                <a:pos x="673041509" y="492342745"/>
              </a:cxn>
              <a:cxn ang="0">
                <a:pos x="717907816" y="492342745"/>
              </a:cxn>
              <a:cxn ang="0">
                <a:pos x="1256343703" y="895164371"/>
              </a:cxn>
              <a:cxn ang="0">
                <a:pos x="1301210011" y="939928276"/>
              </a:cxn>
              <a:cxn ang="0">
                <a:pos x="1256343703" y="984685491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5" name="稻壳儿小白白(http://dwz.cn/Wu2UP)"/>
          <p:cNvSpPr>
            <a:spLocks noEditPoints="1"/>
          </p:cNvSpPr>
          <p:nvPr/>
        </p:nvSpPr>
        <p:spPr>
          <a:xfrm>
            <a:off x="9769158" y="2880678"/>
            <a:ext cx="274637" cy="276225"/>
          </a:xfrm>
          <a:custGeom>
            <a:avLst/>
            <a:gdLst/>
            <a:ahLst/>
            <a:cxnLst>
              <a:cxn ang="0">
                <a:pos x="1839645897" y="1543255601"/>
              </a:cxn>
              <a:cxn ang="0">
                <a:pos x="1480688639" y="1860981723"/>
              </a:cxn>
              <a:cxn ang="0">
                <a:pos x="358957257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63121343"/>
              </a:cxn>
              <a:cxn ang="0">
                <a:pos x="1839645897" y="1543255601"/>
              </a:cxn>
              <a:cxn ang="0">
                <a:pos x="1525561646" y="363121343"/>
              </a:cxn>
              <a:cxn ang="0">
                <a:pos x="1480688639" y="317726122"/>
              </a:cxn>
              <a:cxn ang="0">
                <a:pos x="358957257" y="317726122"/>
              </a:cxn>
              <a:cxn ang="0">
                <a:pos x="314084251" y="363121343"/>
              </a:cxn>
              <a:cxn ang="0">
                <a:pos x="314084251" y="1543255601"/>
              </a:cxn>
              <a:cxn ang="0">
                <a:pos x="358957257" y="1543255601"/>
              </a:cxn>
              <a:cxn ang="0">
                <a:pos x="1480688639" y="1543255601"/>
              </a:cxn>
              <a:cxn ang="0">
                <a:pos x="1525561646" y="1543255601"/>
              </a:cxn>
              <a:cxn ang="0">
                <a:pos x="1525561646" y="363121343"/>
              </a:cxn>
              <a:cxn ang="0">
                <a:pos x="1301210011" y="1270911225"/>
              </a:cxn>
              <a:cxn ang="0">
                <a:pos x="538435886" y="1270911225"/>
              </a:cxn>
              <a:cxn ang="0">
                <a:pos x="448696572" y="1225522741"/>
              </a:cxn>
              <a:cxn ang="0">
                <a:pos x="493562880" y="1134745774"/>
              </a:cxn>
              <a:cxn ang="0">
                <a:pos x="852520137" y="590070498"/>
              </a:cxn>
              <a:cxn ang="0">
                <a:pos x="942259452" y="544675277"/>
              </a:cxn>
              <a:cxn ang="0">
                <a:pos x="987125760" y="590070498"/>
              </a:cxn>
              <a:cxn ang="0">
                <a:pos x="1390949325" y="1134745774"/>
              </a:cxn>
              <a:cxn ang="0">
                <a:pos x="1390949325" y="1225522741"/>
              </a:cxn>
              <a:cxn ang="0">
                <a:pos x="1301210011" y="1270911225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6" name="稻壳儿小白白(http://dwz.cn/Wu2UP)"/>
          <p:cNvSpPr>
            <a:spLocks noEditPoints="1"/>
          </p:cNvSpPr>
          <p:nvPr/>
        </p:nvSpPr>
        <p:spPr>
          <a:xfrm>
            <a:off x="9781858" y="3375978"/>
            <a:ext cx="247650" cy="276225"/>
          </a:xfrm>
          <a:custGeom>
            <a:avLst/>
            <a:gdLst/>
            <a:ahLst/>
            <a:cxnLst>
              <a:cxn ang="0">
                <a:pos x="1657581689" y="408509826"/>
              </a:cxn>
              <a:cxn ang="0">
                <a:pos x="1657581689" y="453898310"/>
              </a:cxn>
              <a:cxn ang="0">
                <a:pos x="1523181365" y="453898310"/>
              </a:cxn>
              <a:cxn ang="0">
                <a:pos x="1523181365" y="1588644084"/>
              </a:cxn>
              <a:cxn ang="0">
                <a:pos x="1343983164" y="1860981723"/>
              </a:cxn>
              <a:cxn ang="0">
                <a:pos x="313598526" y="1860981723"/>
              </a:cxn>
              <a:cxn ang="0">
                <a:pos x="134400324" y="1588644084"/>
              </a:cxn>
              <a:cxn ang="0">
                <a:pos x="134400324" y="453898310"/>
              </a:cxn>
              <a:cxn ang="0">
                <a:pos x="44797877" y="453898310"/>
              </a:cxn>
              <a:cxn ang="0">
                <a:pos x="0" y="408509826"/>
              </a:cxn>
              <a:cxn ang="0">
                <a:pos x="0" y="317726122"/>
              </a:cxn>
              <a:cxn ang="0">
                <a:pos x="44797877" y="317726122"/>
              </a:cxn>
              <a:cxn ang="0">
                <a:pos x="403194280" y="317726122"/>
              </a:cxn>
              <a:cxn ang="0">
                <a:pos x="492796727" y="90776967"/>
              </a:cxn>
              <a:cxn ang="0">
                <a:pos x="627190358" y="0"/>
              </a:cxn>
              <a:cxn ang="0">
                <a:pos x="1030391331" y="0"/>
              </a:cxn>
              <a:cxn ang="0">
                <a:pos x="1164784962" y="90776967"/>
              </a:cxn>
              <a:cxn ang="0">
                <a:pos x="1254387409" y="317726122"/>
              </a:cxn>
              <a:cxn ang="0">
                <a:pos x="1657581689" y="317726122"/>
              </a:cxn>
              <a:cxn ang="0">
                <a:pos x="1657581689" y="317726122"/>
              </a:cxn>
              <a:cxn ang="0">
                <a:pos x="1657581689" y="408509826"/>
              </a:cxn>
              <a:cxn ang="0">
                <a:pos x="1388787734" y="453898310"/>
              </a:cxn>
              <a:cxn ang="0">
                <a:pos x="313598526" y="453898310"/>
              </a:cxn>
              <a:cxn ang="0">
                <a:pos x="313598526" y="1588644084"/>
              </a:cxn>
              <a:cxn ang="0">
                <a:pos x="313598526" y="1679421051"/>
              </a:cxn>
              <a:cxn ang="0">
                <a:pos x="1343983164" y="1679421051"/>
              </a:cxn>
              <a:cxn ang="0">
                <a:pos x="1388787734" y="1588644084"/>
              </a:cxn>
              <a:cxn ang="0">
                <a:pos x="1388787734" y="453898310"/>
              </a:cxn>
              <a:cxn ang="0">
                <a:pos x="582392481" y="1407083413"/>
              </a:cxn>
              <a:cxn ang="0">
                <a:pos x="582392481" y="1452471896"/>
              </a:cxn>
              <a:cxn ang="0">
                <a:pos x="492796727" y="1452471896"/>
              </a:cxn>
              <a:cxn ang="0">
                <a:pos x="447992157" y="1407083413"/>
              </a:cxn>
              <a:cxn ang="0">
                <a:pos x="447992157" y="726235948"/>
              </a:cxn>
              <a:cxn ang="0">
                <a:pos x="492796727" y="680847465"/>
              </a:cxn>
              <a:cxn ang="0">
                <a:pos x="582392481" y="680847465"/>
              </a:cxn>
              <a:cxn ang="0">
                <a:pos x="582392481" y="726235948"/>
              </a:cxn>
              <a:cxn ang="0">
                <a:pos x="582392481" y="1407083413"/>
              </a:cxn>
              <a:cxn ang="0">
                <a:pos x="1119987085" y="317726122"/>
              </a:cxn>
              <a:cxn ang="0">
                <a:pos x="1030391331" y="136172188"/>
              </a:cxn>
              <a:cxn ang="0">
                <a:pos x="1030391331" y="136172188"/>
              </a:cxn>
              <a:cxn ang="0">
                <a:pos x="627190358" y="136172188"/>
              </a:cxn>
              <a:cxn ang="0">
                <a:pos x="627190358" y="136172188"/>
              </a:cxn>
              <a:cxn ang="0">
                <a:pos x="582392481" y="317726122"/>
              </a:cxn>
              <a:cxn ang="0">
                <a:pos x="1119987085" y="317726122"/>
              </a:cxn>
              <a:cxn ang="0">
                <a:pos x="895991007" y="1407083413"/>
              </a:cxn>
              <a:cxn ang="0">
                <a:pos x="851193130" y="1452471896"/>
              </a:cxn>
              <a:cxn ang="0">
                <a:pos x="806388559" y="1452471896"/>
              </a:cxn>
              <a:cxn ang="0">
                <a:pos x="761590682" y="1407083413"/>
              </a:cxn>
              <a:cxn ang="0">
                <a:pos x="761590682" y="726235948"/>
              </a:cxn>
              <a:cxn ang="0">
                <a:pos x="806388559" y="680847465"/>
              </a:cxn>
              <a:cxn ang="0">
                <a:pos x="851193130" y="680847465"/>
              </a:cxn>
              <a:cxn ang="0">
                <a:pos x="895991007" y="726235948"/>
              </a:cxn>
              <a:cxn ang="0">
                <a:pos x="895991007" y="1407083413"/>
              </a:cxn>
              <a:cxn ang="0">
                <a:pos x="1209589532" y="1407083413"/>
              </a:cxn>
              <a:cxn ang="0">
                <a:pos x="1164784962" y="1452471896"/>
              </a:cxn>
              <a:cxn ang="0">
                <a:pos x="1119987085" y="1452471896"/>
              </a:cxn>
              <a:cxn ang="0">
                <a:pos x="1075189208" y="1407083413"/>
              </a:cxn>
              <a:cxn ang="0">
                <a:pos x="1075189208" y="726235948"/>
              </a:cxn>
              <a:cxn ang="0">
                <a:pos x="1119987085" y="680847465"/>
              </a:cxn>
              <a:cxn ang="0">
                <a:pos x="1164784962" y="680847465"/>
              </a:cxn>
              <a:cxn ang="0">
                <a:pos x="1209589532" y="726235948"/>
              </a:cxn>
              <a:cxn ang="0">
                <a:pos x="1209589532" y="1407083413"/>
              </a:cxn>
            </a:cxnLst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7" name="稻壳儿小白白(http://dwz.cn/Wu2UP)"/>
          <p:cNvSpPr/>
          <p:nvPr/>
        </p:nvSpPr>
        <p:spPr>
          <a:xfrm>
            <a:off x="9773920" y="3845878"/>
            <a:ext cx="260350" cy="323850"/>
          </a:xfrm>
          <a:custGeom>
            <a:avLst/>
            <a:gdLst/>
            <a:ahLst/>
            <a:cxnLst>
              <a:cxn ang="0">
                <a:pos x="1693436562" y="1866334056"/>
              </a:cxn>
              <a:cxn ang="0">
                <a:pos x="1114104406" y="1866334056"/>
              </a:cxn>
              <a:cxn ang="0">
                <a:pos x="1114104406" y="2093933138"/>
              </a:cxn>
              <a:cxn ang="0">
                <a:pos x="1069537827" y="2147483647"/>
              </a:cxn>
              <a:cxn ang="0">
                <a:pos x="668465314" y="2147483647"/>
              </a:cxn>
              <a:cxn ang="0">
                <a:pos x="623898735" y="2093933138"/>
              </a:cxn>
              <a:cxn ang="0">
                <a:pos x="623898735" y="1866334056"/>
              </a:cxn>
              <a:cxn ang="0">
                <a:pos x="89126483" y="1866334056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90205672" y="1229051231"/>
              </a:cxn>
              <a:cxn ang="0">
                <a:pos x="222819546" y="1229051231"/>
              </a:cxn>
              <a:cxn ang="0">
                <a:pos x="133693063" y="1183530066"/>
              </a:cxn>
              <a:cxn ang="0">
                <a:pos x="178259642" y="1092487734"/>
              </a:cxn>
              <a:cxn ang="0">
                <a:pos x="668465314" y="637282825"/>
              </a:cxn>
              <a:cxn ang="0">
                <a:pos x="401079188" y="637282825"/>
              </a:cxn>
              <a:cxn ang="0">
                <a:pos x="356512609" y="546247241"/>
              </a:cxn>
              <a:cxn ang="0">
                <a:pos x="356512609" y="500726075"/>
              </a:cxn>
              <a:cxn ang="0">
                <a:pos x="802158377" y="0"/>
              </a:cxn>
              <a:cxn ang="0">
                <a:pos x="891284860" y="0"/>
              </a:cxn>
              <a:cxn ang="0">
                <a:pos x="935844764" y="0"/>
              </a:cxn>
              <a:cxn ang="0">
                <a:pos x="1381490532" y="500726075"/>
              </a:cxn>
              <a:cxn ang="0">
                <a:pos x="1426057112" y="546247241"/>
              </a:cxn>
              <a:cxn ang="0">
                <a:pos x="1336923953" y="637282825"/>
              </a:cxn>
              <a:cxn ang="0">
                <a:pos x="1114104406" y="637282825"/>
              </a:cxn>
              <a:cxn ang="0">
                <a:pos x="1559743499" y="1092487734"/>
              </a:cxn>
              <a:cxn ang="0">
                <a:pos x="1604310078" y="1183530066"/>
              </a:cxn>
              <a:cxn ang="0">
                <a:pos x="1515183595" y="1229051231"/>
              </a:cxn>
              <a:cxn ang="0">
                <a:pos x="1247797469" y="1229051231"/>
              </a:cxn>
              <a:cxn ang="0">
                <a:pos x="1738003141" y="1729770559"/>
              </a:cxn>
              <a:cxn ang="0">
                <a:pos x="1738003141" y="1775291725"/>
              </a:cxn>
              <a:cxn ang="0">
                <a:pos x="1693436562" y="1866334056"/>
              </a:cxn>
            </a:cxnLst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8" name="稻壳儿小白白(http://dwz.cn/Wu2UP)"/>
          <p:cNvSpPr>
            <a:spLocks noEditPoints="1"/>
          </p:cNvSpPr>
          <p:nvPr/>
        </p:nvSpPr>
        <p:spPr>
          <a:xfrm>
            <a:off x="9769158" y="4364990"/>
            <a:ext cx="274637" cy="274638"/>
          </a:xfrm>
          <a:custGeom>
            <a:avLst/>
            <a:gdLst/>
            <a:ahLst/>
            <a:cxnLst>
              <a:cxn ang="0">
                <a:pos x="1839645897" y="1749919653"/>
              </a:cxn>
              <a:cxn ang="0">
                <a:pos x="1749906582" y="1839659294"/>
              </a:cxn>
              <a:cxn ang="0">
                <a:pos x="89739314" y="1839659294"/>
              </a:cxn>
              <a:cxn ang="0">
                <a:pos x="0" y="1749919653"/>
              </a:cxn>
              <a:cxn ang="0">
                <a:pos x="0" y="89739641"/>
              </a:cxn>
              <a:cxn ang="0">
                <a:pos x="89739314" y="0"/>
              </a:cxn>
              <a:cxn ang="0">
                <a:pos x="1749906582" y="0"/>
              </a:cxn>
              <a:cxn ang="0">
                <a:pos x="1839645897" y="89739641"/>
              </a:cxn>
              <a:cxn ang="0">
                <a:pos x="1839645897" y="1749919653"/>
              </a:cxn>
              <a:cxn ang="0">
                <a:pos x="852520137" y="224345754"/>
              </a:cxn>
              <a:cxn ang="0">
                <a:pos x="807647131" y="179479282"/>
              </a:cxn>
              <a:cxn ang="0">
                <a:pos x="224344937" y="179479282"/>
              </a:cxn>
              <a:cxn ang="0">
                <a:pos x="179478629" y="224345754"/>
              </a:cxn>
              <a:cxn ang="0">
                <a:pos x="179478629" y="1435834258"/>
              </a:cxn>
              <a:cxn ang="0">
                <a:pos x="224344937" y="1480700729"/>
              </a:cxn>
              <a:cxn ang="0">
                <a:pos x="807647131" y="1480700729"/>
              </a:cxn>
              <a:cxn ang="0">
                <a:pos x="852520137" y="1435834258"/>
              </a:cxn>
              <a:cxn ang="0">
                <a:pos x="852520137" y="224345754"/>
              </a:cxn>
              <a:cxn ang="0">
                <a:pos x="1660167268" y="224345754"/>
              </a:cxn>
              <a:cxn ang="0">
                <a:pos x="1615300960" y="179479282"/>
              </a:cxn>
              <a:cxn ang="0">
                <a:pos x="1031998766" y="179479282"/>
              </a:cxn>
              <a:cxn ang="0">
                <a:pos x="987125760" y="224345754"/>
              </a:cxn>
              <a:cxn ang="0">
                <a:pos x="987125760" y="987136052"/>
              </a:cxn>
              <a:cxn ang="0">
                <a:pos x="1031998766" y="1032002524"/>
              </a:cxn>
              <a:cxn ang="0">
                <a:pos x="1615300960" y="1032002524"/>
              </a:cxn>
              <a:cxn ang="0">
                <a:pos x="1660167268" y="987136052"/>
              </a:cxn>
              <a:cxn ang="0">
                <a:pos x="1660167268" y="224345754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9" name="稻壳儿小白白(http://dwz.cn/Wu2UP)"/>
          <p:cNvSpPr>
            <a:spLocks noEditPoints="1"/>
          </p:cNvSpPr>
          <p:nvPr/>
        </p:nvSpPr>
        <p:spPr>
          <a:xfrm>
            <a:off x="9754870" y="4853940"/>
            <a:ext cx="303213" cy="280988"/>
          </a:xfrm>
          <a:custGeom>
            <a:avLst/>
            <a:gdLst/>
            <a:ahLst/>
            <a:cxnLst>
              <a:cxn ang="0">
                <a:pos x="2043069408" y="581859246"/>
              </a:cxn>
              <a:cxn ang="0">
                <a:pos x="1362046272" y="1074210434"/>
              </a:cxn>
              <a:cxn ang="0">
                <a:pos x="1271244086" y="1208482557"/>
              </a:cxn>
              <a:cxn ang="0">
                <a:pos x="1180441899" y="1387518744"/>
              </a:cxn>
              <a:cxn ang="0">
                <a:pos x="1316645179" y="1566554931"/>
              </a:cxn>
              <a:cxn ang="0">
                <a:pos x="1589051738" y="1745584428"/>
              </a:cxn>
              <a:cxn ang="0">
                <a:pos x="1589051738" y="1835105867"/>
              </a:cxn>
              <a:cxn ang="0">
                <a:pos x="1543650645" y="1879863242"/>
              </a:cxn>
              <a:cxn ang="0">
                <a:pos x="499418763" y="1879863242"/>
              </a:cxn>
              <a:cxn ang="0">
                <a:pos x="499418763" y="1835105867"/>
              </a:cxn>
              <a:cxn ang="0">
                <a:pos x="499418763" y="1745584428"/>
              </a:cxn>
              <a:cxn ang="0">
                <a:pos x="726424229" y="1566554931"/>
              </a:cxn>
              <a:cxn ang="0">
                <a:pos x="862627509" y="1387518744"/>
              </a:cxn>
              <a:cxn ang="0">
                <a:pos x="771825322" y="1208482557"/>
              </a:cxn>
              <a:cxn ang="0">
                <a:pos x="681023136" y="1074210434"/>
              </a:cxn>
              <a:cxn ang="0">
                <a:pos x="0" y="581859246"/>
              </a:cxn>
              <a:cxn ang="0">
                <a:pos x="0" y="447587123"/>
              </a:cxn>
              <a:cxn ang="0">
                <a:pos x="136203280" y="313308310"/>
              </a:cxn>
              <a:cxn ang="0">
                <a:pos x="499418763" y="313308310"/>
              </a:cxn>
              <a:cxn ang="0">
                <a:pos x="499418763" y="223793562"/>
              </a:cxn>
              <a:cxn ang="0">
                <a:pos x="681023136" y="0"/>
              </a:cxn>
              <a:cxn ang="0">
                <a:pos x="1362046272" y="0"/>
              </a:cxn>
              <a:cxn ang="0">
                <a:pos x="1589051738" y="223793562"/>
              </a:cxn>
              <a:cxn ang="0">
                <a:pos x="1589051738" y="313308310"/>
              </a:cxn>
              <a:cxn ang="0">
                <a:pos x="1906866129" y="313308310"/>
              </a:cxn>
              <a:cxn ang="0">
                <a:pos x="2043069408" y="447587123"/>
              </a:cxn>
              <a:cxn ang="0">
                <a:pos x="2043069408" y="581859246"/>
              </a:cxn>
              <a:cxn ang="0">
                <a:pos x="499418763" y="492344498"/>
              </a:cxn>
              <a:cxn ang="0">
                <a:pos x="181604373" y="492344498"/>
              </a:cxn>
              <a:cxn ang="0">
                <a:pos x="181604373" y="581859246"/>
              </a:cxn>
              <a:cxn ang="0">
                <a:pos x="590220950" y="939931621"/>
              </a:cxn>
              <a:cxn ang="0">
                <a:pos x="499418763" y="492344498"/>
              </a:cxn>
              <a:cxn ang="0">
                <a:pos x="1861465035" y="492344498"/>
              </a:cxn>
              <a:cxn ang="0">
                <a:pos x="1589051738" y="492344498"/>
              </a:cxn>
              <a:cxn ang="0">
                <a:pos x="1498249552" y="939931621"/>
              </a:cxn>
              <a:cxn ang="0">
                <a:pos x="1861465035" y="581859246"/>
              </a:cxn>
              <a:cxn ang="0">
                <a:pos x="1861465035" y="492344498"/>
              </a:cxn>
            </a:cxnLst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0" name="稻壳儿小白白(http://dwz.cn/Wu2UP)"/>
          <p:cNvSpPr>
            <a:spLocks noEditPoints="1"/>
          </p:cNvSpPr>
          <p:nvPr/>
        </p:nvSpPr>
        <p:spPr>
          <a:xfrm>
            <a:off x="9754870" y="5376228"/>
            <a:ext cx="314325" cy="249237"/>
          </a:xfrm>
          <a:custGeom>
            <a:avLst/>
            <a:gdLst/>
            <a:ahLst/>
            <a:cxnLst>
              <a:cxn ang="0">
                <a:pos x="2102132035" y="1315890526"/>
              </a:cxn>
              <a:cxn ang="0">
                <a:pos x="1923227607" y="1361265133"/>
              </a:cxn>
              <a:cxn ang="0">
                <a:pos x="1610146532" y="1678894113"/>
              </a:cxn>
              <a:cxn ang="0">
                <a:pos x="1297058769" y="1361265133"/>
              </a:cxn>
              <a:cxn ang="0">
                <a:pos x="849801045" y="1361265133"/>
              </a:cxn>
              <a:cxn ang="0">
                <a:pos x="536713281" y="1678894113"/>
              </a:cxn>
              <a:cxn ang="0">
                <a:pos x="223632206" y="1361265133"/>
              </a:cxn>
              <a:cxn ang="0">
                <a:pos x="178904427" y="1361265133"/>
              </a:cxn>
              <a:cxn ang="0">
                <a:pos x="0" y="1315890526"/>
              </a:cxn>
              <a:cxn ang="0">
                <a:pos x="89455557" y="1225141314"/>
              </a:cxn>
              <a:cxn ang="0">
                <a:pos x="89455557" y="816756385"/>
              </a:cxn>
              <a:cxn ang="0">
                <a:pos x="134176648" y="589883354"/>
              </a:cxn>
              <a:cxn ang="0">
                <a:pos x="357808854" y="363003586"/>
              </a:cxn>
              <a:cxn ang="0">
                <a:pos x="491985503" y="272254374"/>
              </a:cxn>
              <a:cxn ang="0">
                <a:pos x="715617709" y="272254374"/>
              </a:cxn>
              <a:cxn ang="0">
                <a:pos x="715617709" y="45374606"/>
              </a:cxn>
              <a:cxn ang="0">
                <a:pos x="760345487" y="0"/>
              </a:cxn>
              <a:cxn ang="0">
                <a:pos x="2012676477" y="0"/>
              </a:cxn>
              <a:cxn ang="0">
                <a:pos x="2102132035" y="45374606"/>
              </a:cxn>
              <a:cxn ang="0">
                <a:pos x="2102132035" y="1315890526"/>
              </a:cxn>
              <a:cxn ang="0">
                <a:pos x="715617709" y="771381779"/>
              </a:cxn>
              <a:cxn ang="0">
                <a:pos x="715617709" y="453752799"/>
              </a:cxn>
              <a:cxn ang="0">
                <a:pos x="491985503" y="453752799"/>
              </a:cxn>
              <a:cxn ang="0">
                <a:pos x="491985503" y="453752799"/>
              </a:cxn>
              <a:cxn ang="0">
                <a:pos x="268359985" y="680632566"/>
              </a:cxn>
              <a:cxn ang="0">
                <a:pos x="223632206" y="726007173"/>
              </a:cxn>
              <a:cxn ang="0">
                <a:pos x="223632206" y="771381779"/>
              </a:cxn>
              <a:cxn ang="0">
                <a:pos x="715617709" y="771381779"/>
              </a:cxn>
              <a:cxn ang="0">
                <a:pos x="536713281" y="1225141314"/>
              </a:cxn>
              <a:cxn ang="0">
                <a:pos x="402536633" y="1361265133"/>
              </a:cxn>
              <a:cxn ang="0">
                <a:pos x="536713281" y="1542770294"/>
              </a:cxn>
              <a:cxn ang="0">
                <a:pos x="715617709" y="1361265133"/>
              </a:cxn>
              <a:cxn ang="0">
                <a:pos x="536713281" y="1225141314"/>
              </a:cxn>
              <a:cxn ang="0">
                <a:pos x="1610146532" y="1225141314"/>
              </a:cxn>
              <a:cxn ang="0">
                <a:pos x="1475963196" y="1361265133"/>
              </a:cxn>
              <a:cxn ang="0">
                <a:pos x="1610146532" y="1542770294"/>
              </a:cxn>
              <a:cxn ang="0">
                <a:pos x="1789050959" y="1361265133"/>
              </a:cxn>
              <a:cxn ang="0">
                <a:pos x="1610146532" y="1225141314"/>
              </a:cxn>
            </a:cxnLst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1" name="稻壳儿小白白(http://dwz.cn/Wu2UP)"/>
          <p:cNvSpPr>
            <a:spLocks noEditPoints="1"/>
          </p:cNvSpPr>
          <p:nvPr/>
        </p:nvSpPr>
        <p:spPr>
          <a:xfrm>
            <a:off x="10594658" y="1397953"/>
            <a:ext cx="293687" cy="295275"/>
          </a:xfrm>
          <a:custGeom>
            <a:avLst/>
            <a:gdLst/>
            <a:ahLst/>
            <a:cxnLst>
              <a:cxn ang="0">
                <a:pos x="400962851" y="1936493980"/>
              </a:cxn>
              <a:cxn ang="0">
                <a:pos x="311862220" y="1981530128"/>
              </a:cxn>
              <a:cxn ang="0">
                <a:pos x="178207937" y="1936493980"/>
              </a:cxn>
              <a:cxn ang="0">
                <a:pos x="44553653" y="1801392245"/>
              </a:cxn>
              <a:cxn ang="0">
                <a:pos x="0" y="1711319949"/>
              </a:cxn>
              <a:cxn ang="0">
                <a:pos x="44553653" y="1621254363"/>
              </a:cxn>
              <a:cxn ang="0">
                <a:pos x="891033009" y="765594389"/>
              </a:cxn>
              <a:cxn ang="0">
                <a:pos x="1202895229" y="1125870153"/>
              </a:cxn>
              <a:cxn ang="0">
                <a:pos x="400962851" y="1936493980"/>
              </a:cxn>
              <a:cxn ang="0">
                <a:pos x="356415873" y="1576218215"/>
              </a:cxn>
              <a:cxn ang="0">
                <a:pos x="311862220" y="1621254363"/>
              </a:cxn>
              <a:cxn ang="0">
                <a:pos x="356415873" y="1711319949"/>
              </a:cxn>
              <a:cxn ang="0">
                <a:pos x="445516504" y="1621254363"/>
              </a:cxn>
              <a:cxn ang="0">
                <a:pos x="356415873" y="1576218215"/>
              </a:cxn>
              <a:cxn ang="0">
                <a:pos x="1960273954" y="720558240"/>
              </a:cxn>
              <a:cxn ang="0">
                <a:pos x="1425656819" y="1080834005"/>
              </a:cxn>
              <a:cxn ang="0">
                <a:pos x="891033009" y="540420358"/>
              </a:cxn>
              <a:cxn ang="0">
                <a:pos x="1425656819" y="0"/>
              </a:cxn>
              <a:cxn ang="0">
                <a:pos x="1737512364" y="90072297"/>
              </a:cxn>
              <a:cxn ang="0">
                <a:pos x="1737512364" y="135101734"/>
              </a:cxn>
              <a:cxn ang="0">
                <a:pos x="1737512364" y="135101734"/>
              </a:cxn>
              <a:cxn ang="0">
                <a:pos x="1381103166" y="360275765"/>
              </a:cxn>
              <a:cxn ang="0">
                <a:pos x="1381103166" y="630485944"/>
              </a:cxn>
              <a:cxn ang="0">
                <a:pos x="1603858081" y="765594389"/>
              </a:cxn>
              <a:cxn ang="0">
                <a:pos x="1915720301" y="540420358"/>
              </a:cxn>
              <a:cxn ang="0">
                <a:pos x="1960273954" y="585449795"/>
              </a:cxn>
              <a:cxn ang="0">
                <a:pos x="1960273954" y="720558240"/>
              </a:cxn>
            </a:cxnLst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2" name="稻壳儿小白白(http://dwz.cn/Wu2UP)"/>
          <p:cNvSpPr>
            <a:spLocks noEditPoints="1"/>
          </p:cNvSpPr>
          <p:nvPr/>
        </p:nvSpPr>
        <p:spPr>
          <a:xfrm>
            <a:off x="10613708" y="1872615"/>
            <a:ext cx="255587" cy="298450"/>
          </a:xfrm>
          <a:custGeom>
            <a:avLst/>
            <a:gdLst/>
            <a:ahLst/>
            <a:cxnLst>
              <a:cxn ang="0">
                <a:pos x="407150091" y="1380256638"/>
              </a:cxn>
              <a:cxn ang="0">
                <a:pos x="361911192" y="1426265418"/>
              </a:cxn>
              <a:cxn ang="0">
                <a:pos x="45238899" y="1426265418"/>
              </a:cxn>
              <a:cxn ang="0">
                <a:pos x="0" y="1380256638"/>
              </a:cxn>
              <a:cxn ang="0">
                <a:pos x="0" y="1334247857"/>
              </a:cxn>
              <a:cxn ang="0">
                <a:pos x="316672293" y="782142489"/>
              </a:cxn>
              <a:cxn ang="0">
                <a:pos x="316672293" y="782142489"/>
              </a:cxn>
              <a:cxn ang="0">
                <a:pos x="135716697" y="460087807"/>
              </a:cxn>
              <a:cxn ang="0">
                <a:pos x="135716697" y="414079026"/>
              </a:cxn>
              <a:cxn ang="0">
                <a:pos x="180955596" y="368070245"/>
              </a:cxn>
              <a:cxn ang="0">
                <a:pos x="452388990" y="368070245"/>
              </a:cxn>
              <a:cxn ang="0">
                <a:pos x="542866788" y="460087807"/>
              </a:cxn>
              <a:cxn ang="0">
                <a:pos x="723822384" y="782142489"/>
              </a:cxn>
              <a:cxn ang="0">
                <a:pos x="407150091" y="1380256638"/>
              </a:cxn>
              <a:cxn ang="0">
                <a:pos x="1719071436" y="46008781"/>
              </a:cxn>
              <a:cxn ang="0">
                <a:pos x="1085726850" y="1196221515"/>
              </a:cxn>
              <a:cxn ang="0">
                <a:pos x="1085726850" y="1196221515"/>
              </a:cxn>
              <a:cxn ang="0">
                <a:pos x="1492876941" y="1978364003"/>
              </a:cxn>
              <a:cxn ang="0">
                <a:pos x="1492876941" y="2024372784"/>
              </a:cxn>
              <a:cxn ang="0">
                <a:pos x="1447638042" y="2024372784"/>
              </a:cxn>
              <a:cxn ang="0">
                <a:pos x="1130965749" y="2024372784"/>
              </a:cxn>
              <a:cxn ang="0">
                <a:pos x="1085726850" y="1978364003"/>
              </a:cxn>
              <a:cxn ang="0">
                <a:pos x="678583485" y="1196221515"/>
              </a:cxn>
              <a:cxn ang="0">
                <a:pos x="1311921345" y="46008781"/>
              </a:cxn>
              <a:cxn ang="0">
                <a:pos x="1402399143" y="0"/>
              </a:cxn>
              <a:cxn ang="0">
                <a:pos x="1673832537" y="0"/>
              </a:cxn>
              <a:cxn ang="0">
                <a:pos x="1719071436" y="0"/>
              </a:cxn>
              <a:cxn ang="0">
                <a:pos x="1719071436" y="46008781"/>
              </a:cxn>
            </a:cxnLst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3" name="稻壳儿小白白(http://dwz.cn/Wu2UP)"/>
          <p:cNvSpPr/>
          <p:nvPr/>
        </p:nvSpPr>
        <p:spPr>
          <a:xfrm>
            <a:off x="10620058" y="2363153"/>
            <a:ext cx="241300" cy="303212"/>
          </a:xfrm>
          <a:custGeom>
            <a:avLst/>
            <a:gdLst/>
            <a:ahLst/>
            <a:cxnLst>
              <a:cxn ang="0">
                <a:pos x="943469594" y="2043055932"/>
              </a:cxn>
              <a:cxn ang="0">
                <a:pos x="808690139" y="1997654989"/>
              </a:cxn>
              <a:cxn ang="0">
                <a:pos x="673910683" y="2043055932"/>
              </a:cxn>
              <a:cxn ang="0">
                <a:pos x="718832700" y="1180431268"/>
              </a:cxn>
              <a:cxn ang="0">
                <a:pos x="0" y="0"/>
              </a:cxn>
              <a:cxn ang="0">
                <a:pos x="134779456" y="0"/>
              </a:cxn>
              <a:cxn ang="0">
                <a:pos x="269565614" y="0"/>
              </a:cxn>
              <a:cxn ang="0">
                <a:pos x="808690139" y="908025607"/>
              </a:cxn>
              <a:cxn ang="0">
                <a:pos x="1347814664" y="0"/>
              </a:cxn>
              <a:cxn ang="0">
                <a:pos x="1482600822" y="0"/>
              </a:cxn>
              <a:cxn ang="0">
                <a:pos x="1617380278" y="0"/>
              </a:cxn>
              <a:cxn ang="0">
                <a:pos x="1347814664" y="408608491"/>
              </a:cxn>
              <a:cxn ang="0">
                <a:pos x="943469594" y="1180431268"/>
              </a:cxn>
              <a:cxn ang="0">
                <a:pos x="943469594" y="2043055932"/>
              </a:cxn>
            </a:cxnLst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4" name="稻壳儿小白白(http://dwz.cn/Wu2UP)"/>
          <p:cNvSpPr/>
          <p:nvPr/>
        </p:nvSpPr>
        <p:spPr>
          <a:xfrm>
            <a:off x="10648633" y="2880678"/>
            <a:ext cx="185737" cy="255587"/>
          </a:xfrm>
          <a:custGeom>
            <a:avLst/>
            <a:gdLst/>
            <a:ahLst/>
            <a:cxnLst>
              <a:cxn ang="0">
                <a:pos x="528037024" y="1719071436"/>
              </a:cxn>
              <a:cxn ang="0">
                <a:pos x="484030622" y="1673832537"/>
              </a:cxn>
              <a:cxn ang="0">
                <a:pos x="484030622" y="1266682446"/>
              </a:cxn>
              <a:cxn ang="0">
                <a:pos x="132005939" y="1266682446"/>
              </a:cxn>
              <a:cxn ang="0">
                <a:pos x="88006171" y="1221443547"/>
              </a:cxn>
              <a:cxn ang="0">
                <a:pos x="88006171" y="1085726850"/>
              </a:cxn>
              <a:cxn ang="0">
                <a:pos x="132005939" y="1085726850"/>
              </a:cxn>
              <a:cxn ang="0">
                <a:pos x="484030622" y="1085726850"/>
              </a:cxn>
              <a:cxn ang="0">
                <a:pos x="484030622" y="950010153"/>
              </a:cxn>
              <a:cxn ang="0">
                <a:pos x="132005939" y="950010153"/>
              </a:cxn>
              <a:cxn ang="0">
                <a:pos x="88006171" y="904771254"/>
              </a:cxn>
              <a:cxn ang="0">
                <a:pos x="88006171" y="814300182"/>
              </a:cxn>
              <a:cxn ang="0">
                <a:pos x="132005939" y="769061283"/>
              </a:cxn>
              <a:cxn ang="0">
                <a:pos x="396024451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3999769" y="0"/>
              </a:cxn>
              <a:cxn ang="0">
                <a:pos x="264018512" y="0"/>
              </a:cxn>
              <a:cxn ang="0">
                <a:pos x="308018281" y="45238899"/>
              </a:cxn>
              <a:cxn ang="0">
                <a:pos x="572036793" y="542866788"/>
              </a:cxn>
              <a:cxn ang="0">
                <a:pos x="616043195" y="678583485"/>
              </a:cxn>
              <a:cxn ang="0">
                <a:pos x="704042732" y="542866788"/>
              </a:cxn>
              <a:cxn ang="0">
                <a:pos x="924061475" y="45238899"/>
              </a:cxn>
              <a:cxn ang="0">
                <a:pos x="968061244" y="0"/>
              </a:cxn>
              <a:cxn ang="0">
                <a:pos x="1188079987" y="0"/>
              </a:cxn>
              <a:cxn ang="0">
                <a:pos x="1232079756" y="45238899"/>
              </a:cxn>
              <a:cxn ang="0">
                <a:pos x="1232079756" y="45238899"/>
              </a:cxn>
              <a:cxn ang="0">
                <a:pos x="836055305" y="769061283"/>
              </a:cxn>
              <a:cxn ang="0">
                <a:pos x="1100073817" y="769061283"/>
              </a:cxn>
              <a:cxn ang="0">
                <a:pos x="1144073585" y="814300182"/>
              </a:cxn>
              <a:cxn ang="0">
                <a:pos x="1144073585" y="904771254"/>
              </a:cxn>
              <a:cxn ang="0">
                <a:pos x="1100073817" y="950010153"/>
              </a:cxn>
              <a:cxn ang="0">
                <a:pos x="748049134" y="950010153"/>
              </a:cxn>
              <a:cxn ang="0">
                <a:pos x="748049134" y="1085726850"/>
              </a:cxn>
              <a:cxn ang="0">
                <a:pos x="1100073817" y="1085726850"/>
              </a:cxn>
              <a:cxn ang="0">
                <a:pos x="1144073585" y="1085726850"/>
              </a:cxn>
              <a:cxn ang="0">
                <a:pos x="1144073585" y="1221443547"/>
              </a:cxn>
              <a:cxn ang="0">
                <a:pos x="1100073817" y="1266682446"/>
              </a:cxn>
              <a:cxn ang="0">
                <a:pos x="748049134" y="1266682446"/>
              </a:cxn>
              <a:cxn ang="0">
                <a:pos x="748049134" y="1673832537"/>
              </a:cxn>
              <a:cxn ang="0">
                <a:pos x="704042732" y="1719071436"/>
              </a:cxn>
              <a:cxn ang="0">
                <a:pos x="528037024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5" name="稻壳儿小白白(http://dwz.cn/Wu2UP)"/>
          <p:cNvSpPr>
            <a:spLocks noEditPoints="1"/>
          </p:cNvSpPr>
          <p:nvPr/>
        </p:nvSpPr>
        <p:spPr>
          <a:xfrm>
            <a:off x="10605770" y="3350578"/>
            <a:ext cx="268288" cy="320675"/>
          </a:xfrm>
          <a:custGeom>
            <a:avLst/>
            <a:gdLst/>
            <a:ahLst/>
            <a:cxnLst>
              <a:cxn ang="0">
                <a:pos x="1574528614" y="2142342826"/>
              </a:cxn>
              <a:cxn ang="0">
                <a:pos x="224932659" y="2142342826"/>
              </a:cxn>
              <a:cxn ang="0">
                <a:pos x="0" y="1517494227"/>
              </a:cxn>
              <a:cxn ang="0">
                <a:pos x="224932659" y="937272898"/>
              </a:cxn>
              <a:cxn ang="0">
                <a:pos x="1574528614" y="937272898"/>
              </a:cxn>
              <a:cxn ang="0">
                <a:pos x="1799461274" y="1517494227"/>
              </a:cxn>
              <a:cxn ang="0">
                <a:pos x="539835699" y="1249697198"/>
              </a:cxn>
              <a:cxn ang="0">
                <a:pos x="134962278" y="1115802024"/>
              </a:cxn>
              <a:cxn ang="0">
                <a:pos x="269917850" y="1249697198"/>
              </a:cxn>
              <a:cxn ang="0">
                <a:pos x="404880128" y="1919179748"/>
              </a:cxn>
              <a:cxn ang="0">
                <a:pos x="539835699" y="1249697198"/>
              </a:cxn>
              <a:cxn ang="0">
                <a:pos x="584827597" y="490953425"/>
              </a:cxn>
              <a:cxn ang="0">
                <a:pos x="449865318" y="803377724"/>
              </a:cxn>
              <a:cxn ang="0">
                <a:pos x="359894938" y="223163077"/>
              </a:cxn>
              <a:cxn ang="0">
                <a:pos x="404880128" y="0"/>
              </a:cxn>
              <a:cxn ang="0">
                <a:pos x="584827597" y="0"/>
              </a:cxn>
              <a:cxn ang="0">
                <a:pos x="854745446" y="1919179748"/>
              </a:cxn>
              <a:cxn ang="0">
                <a:pos x="719783168" y="1338965101"/>
              </a:cxn>
              <a:cxn ang="0">
                <a:pos x="674797978" y="1829918526"/>
              </a:cxn>
              <a:cxn ang="0">
                <a:pos x="629812787" y="1785284574"/>
              </a:cxn>
              <a:cxn ang="0">
                <a:pos x="539835699" y="1338965101"/>
              </a:cxn>
              <a:cxn ang="0">
                <a:pos x="539835699" y="1874552478"/>
              </a:cxn>
              <a:cxn ang="0">
                <a:pos x="719783168" y="1874552478"/>
              </a:cxn>
              <a:cxn ang="0">
                <a:pos x="854745446" y="1919179748"/>
              </a:cxn>
              <a:cxn ang="0">
                <a:pos x="989701018" y="758743773"/>
              </a:cxn>
              <a:cxn ang="0">
                <a:pos x="764768358" y="758743773"/>
              </a:cxn>
              <a:cxn ang="0">
                <a:pos x="719783168" y="401692203"/>
              </a:cxn>
              <a:cxn ang="0">
                <a:pos x="899730637" y="223163077"/>
              </a:cxn>
              <a:cxn ang="0">
                <a:pos x="1034692915" y="401692203"/>
              </a:cxn>
              <a:cxn ang="0">
                <a:pos x="944715827" y="401692203"/>
              </a:cxn>
              <a:cxn ang="0">
                <a:pos x="809760256" y="401692203"/>
              </a:cxn>
              <a:cxn ang="0">
                <a:pos x="899730637" y="714116502"/>
              </a:cxn>
              <a:cxn ang="0">
                <a:pos x="944715827" y="401692203"/>
              </a:cxn>
              <a:cxn ang="0">
                <a:pos x="1259625574" y="1383599053"/>
              </a:cxn>
              <a:cxn ang="0">
                <a:pos x="1034692915" y="1383599053"/>
              </a:cxn>
              <a:cxn ang="0">
                <a:pos x="944715827" y="1115802024"/>
              </a:cxn>
              <a:cxn ang="0">
                <a:pos x="1034692915" y="1919179748"/>
              </a:cxn>
              <a:cxn ang="0">
                <a:pos x="1169648486" y="1919179748"/>
              </a:cxn>
              <a:cxn ang="0">
                <a:pos x="1259625574" y="1740650623"/>
              </a:cxn>
              <a:cxn ang="0">
                <a:pos x="1169648486" y="1740650623"/>
              </a:cxn>
              <a:cxn ang="0">
                <a:pos x="1034692915" y="1785284574"/>
              </a:cxn>
              <a:cxn ang="0">
                <a:pos x="1079678106" y="1428226323"/>
              </a:cxn>
              <a:cxn ang="0">
                <a:pos x="1169648486" y="1740650623"/>
              </a:cxn>
              <a:cxn ang="0">
                <a:pos x="1349595955" y="803377724"/>
              </a:cxn>
              <a:cxn ang="0">
                <a:pos x="1214633677" y="803377724"/>
              </a:cxn>
              <a:cxn ang="0">
                <a:pos x="1124663296" y="669482551"/>
              </a:cxn>
              <a:cxn ang="0">
                <a:pos x="1259625574" y="223163077"/>
              </a:cxn>
              <a:cxn ang="0">
                <a:pos x="1259625574" y="714116502"/>
              </a:cxn>
              <a:cxn ang="0">
                <a:pos x="1349595955" y="669482551"/>
              </a:cxn>
              <a:cxn ang="0">
                <a:pos x="1439566336" y="223163077"/>
              </a:cxn>
              <a:cxn ang="0">
                <a:pos x="1664498995" y="1696023352"/>
              </a:cxn>
              <a:cxn ang="0">
                <a:pos x="1529543424" y="1785284574"/>
              </a:cxn>
              <a:cxn ang="0">
                <a:pos x="1439566336" y="1740650623"/>
              </a:cxn>
              <a:cxn ang="0">
                <a:pos x="1664498995" y="1651389401"/>
              </a:cxn>
              <a:cxn ang="0">
                <a:pos x="1619513805" y="1383599053"/>
              </a:cxn>
              <a:cxn ang="0">
                <a:pos x="1394581146" y="1383599053"/>
              </a:cxn>
              <a:cxn ang="0">
                <a:pos x="1349595955" y="1740650623"/>
              </a:cxn>
              <a:cxn ang="0">
                <a:pos x="1484558234" y="1919179748"/>
              </a:cxn>
              <a:cxn ang="0">
                <a:pos x="1664498995" y="1785284574"/>
              </a:cxn>
              <a:cxn ang="0">
                <a:pos x="1664498995" y="1696023352"/>
              </a:cxn>
              <a:cxn ang="0">
                <a:pos x="1439566336" y="1562128178"/>
              </a:cxn>
              <a:cxn ang="0">
                <a:pos x="1484558234" y="1428226323"/>
              </a:cxn>
              <a:cxn ang="0">
                <a:pos x="1574528614" y="1562128178"/>
              </a:cxn>
            </a:cxnLst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6" name="稻壳儿小白白(http://dwz.cn/Wu2UP)"/>
          <p:cNvSpPr>
            <a:spLocks noEditPoints="1"/>
          </p:cNvSpPr>
          <p:nvPr/>
        </p:nvSpPr>
        <p:spPr>
          <a:xfrm>
            <a:off x="10580370" y="3895090"/>
            <a:ext cx="320675" cy="227013"/>
          </a:xfrm>
          <a:custGeom>
            <a:avLst/>
            <a:gdLst/>
            <a:ahLst/>
            <a:cxnLst>
              <a:cxn ang="0">
                <a:pos x="2097708874" y="1248251011"/>
              </a:cxn>
              <a:cxn ang="0">
                <a:pos x="1874552478" y="1471151070"/>
              </a:cxn>
              <a:cxn ang="0">
                <a:pos x="1071174753" y="1515732417"/>
              </a:cxn>
              <a:cxn ang="0">
                <a:pos x="267790348" y="1471151070"/>
              </a:cxn>
              <a:cxn ang="0">
                <a:pos x="44633952" y="1248251011"/>
              </a:cxn>
              <a:cxn ang="0">
                <a:pos x="0" y="757869547"/>
              </a:cxn>
              <a:cxn ang="0">
                <a:pos x="44633952" y="222900059"/>
              </a:cxn>
              <a:cxn ang="0">
                <a:pos x="267790348" y="0"/>
              </a:cxn>
              <a:cxn ang="0">
                <a:pos x="1071174753" y="0"/>
              </a:cxn>
              <a:cxn ang="0">
                <a:pos x="1874552478" y="0"/>
              </a:cxn>
              <a:cxn ang="0">
                <a:pos x="2097708874" y="222900059"/>
              </a:cxn>
              <a:cxn ang="0">
                <a:pos x="2142342826" y="757869547"/>
              </a:cxn>
              <a:cxn ang="0">
                <a:pos x="2097708874" y="1248251011"/>
              </a:cxn>
              <a:cxn ang="0">
                <a:pos x="1517494227" y="668706853"/>
              </a:cxn>
              <a:cxn ang="0">
                <a:pos x="892645628" y="312062753"/>
              </a:cxn>
              <a:cxn ang="0">
                <a:pos x="803377724" y="312062753"/>
              </a:cxn>
              <a:cxn ang="0">
                <a:pos x="758743773" y="356644100"/>
              </a:cxn>
              <a:cxn ang="0">
                <a:pos x="758743773" y="1114506970"/>
              </a:cxn>
              <a:cxn ang="0">
                <a:pos x="803377724" y="1203669664"/>
              </a:cxn>
              <a:cxn ang="0">
                <a:pos x="848011676" y="1203669664"/>
              </a:cxn>
              <a:cxn ang="0">
                <a:pos x="892645628" y="1203669664"/>
              </a:cxn>
              <a:cxn ang="0">
                <a:pos x="1517494227" y="802444217"/>
              </a:cxn>
              <a:cxn ang="0">
                <a:pos x="1517494227" y="757869547"/>
              </a:cxn>
              <a:cxn ang="0">
                <a:pos x="1517494227" y="668706853"/>
              </a:cxn>
            </a:cxnLst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7" name="稻壳儿小白白(http://dwz.cn/Wu2UP)"/>
          <p:cNvSpPr>
            <a:spLocks noEditPoints="1"/>
          </p:cNvSpPr>
          <p:nvPr/>
        </p:nvSpPr>
        <p:spPr>
          <a:xfrm>
            <a:off x="10605770" y="4364990"/>
            <a:ext cx="274638" cy="274638"/>
          </a:xfrm>
          <a:custGeom>
            <a:avLst/>
            <a:gdLst/>
            <a:ahLst/>
            <a:cxnLst>
              <a:cxn ang="0">
                <a:pos x="314085395" y="1839659294"/>
              </a:cxn>
              <a:cxn ang="0">
                <a:pos x="314085395" y="0"/>
              </a:cxn>
              <a:cxn ang="0">
                <a:pos x="1839659294" y="1480700729"/>
              </a:cxn>
              <a:cxn ang="0">
                <a:pos x="897396411" y="807656770"/>
              </a:cxn>
              <a:cxn ang="0">
                <a:pos x="224345754" y="1256354976"/>
              </a:cxn>
              <a:cxn ang="0">
                <a:pos x="897396411" y="1705053181"/>
              </a:cxn>
              <a:cxn ang="0">
                <a:pos x="1570440370" y="1256354976"/>
              </a:cxn>
              <a:cxn ang="0">
                <a:pos x="538437847" y="1032002524"/>
              </a:cxn>
              <a:cxn ang="0">
                <a:pos x="448698206" y="1032002524"/>
              </a:cxn>
              <a:cxn ang="0">
                <a:pos x="628177488" y="942262883"/>
              </a:cxn>
              <a:cxn ang="0">
                <a:pos x="673043959" y="89739641"/>
              </a:cxn>
              <a:cxn ang="0">
                <a:pos x="448698206" y="89739641"/>
              </a:cxn>
              <a:cxn ang="0">
                <a:pos x="583304318" y="717917129"/>
              </a:cxn>
              <a:cxn ang="0">
                <a:pos x="762783600" y="89739641"/>
              </a:cxn>
              <a:cxn ang="0">
                <a:pos x="762783600" y="1480700729"/>
              </a:cxn>
              <a:cxn ang="0">
                <a:pos x="628177488" y="1435834258"/>
              </a:cxn>
              <a:cxn ang="0">
                <a:pos x="717917129" y="1435834258"/>
              </a:cxn>
              <a:cxn ang="0">
                <a:pos x="762783600" y="1435834258"/>
              </a:cxn>
              <a:cxn ang="0">
                <a:pos x="852523241" y="1525573899"/>
              </a:cxn>
              <a:cxn ang="0">
                <a:pos x="897396411" y="269218923"/>
              </a:cxn>
              <a:cxn ang="0">
                <a:pos x="762783600" y="583304318"/>
              </a:cxn>
              <a:cxn ang="0">
                <a:pos x="987136052" y="673043959"/>
              </a:cxn>
              <a:cxn ang="0">
                <a:pos x="942262883" y="583304318"/>
              </a:cxn>
              <a:cxn ang="0">
                <a:pos x="852523241" y="403825036"/>
              </a:cxn>
              <a:cxn ang="0">
                <a:pos x="942262883" y="583304318"/>
              </a:cxn>
              <a:cxn ang="0">
                <a:pos x="1076875693" y="1525573899"/>
              </a:cxn>
              <a:cxn ang="0">
                <a:pos x="942262883" y="1525573899"/>
              </a:cxn>
              <a:cxn ang="0">
                <a:pos x="987136052" y="1121742165"/>
              </a:cxn>
              <a:cxn ang="0">
                <a:pos x="1166615335" y="1211481806"/>
              </a:cxn>
              <a:cxn ang="0">
                <a:pos x="1032002524" y="1166615335"/>
              </a:cxn>
              <a:cxn ang="0">
                <a:pos x="1032002524" y="1480700729"/>
              </a:cxn>
              <a:cxn ang="0">
                <a:pos x="1301221447" y="717917129"/>
              </a:cxn>
              <a:cxn ang="0">
                <a:pos x="1211481806" y="583304318"/>
              </a:cxn>
              <a:cxn ang="0">
                <a:pos x="1166615335" y="583304318"/>
              </a:cxn>
              <a:cxn ang="0">
                <a:pos x="1076875693" y="628177488"/>
              </a:cxn>
              <a:cxn ang="0">
                <a:pos x="1211481806" y="673043959"/>
              </a:cxn>
              <a:cxn ang="0">
                <a:pos x="1480700729" y="1390961088"/>
              </a:cxn>
              <a:cxn ang="0">
                <a:pos x="1346094617" y="1525573899"/>
              </a:cxn>
              <a:cxn ang="0">
                <a:pos x="1211481806" y="1256354976"/>
              </a:cxn>
              <a:cxn ang="0">
                <a:pos x="1435834258" y="1121742165"/>
              </a:cxn>
              <a:cxn ang="0">
                <a:pos x="1301221447" y="1346094617"/>
              </a:cxn>
              <a:cxn ang="0">
                <a:pos x="1390961088" y="1435834258"/>
              </a:cxn>
              <a:cxn ang="0">
                <a:pos x="1390961088" y="1256354976"/>
              </a:cxn>
              <a:cxn ang="0">
                <a:pos x="1301221447" y="121148180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8" name="稻壳儿小白白(http://dwz.cn/Wu2UP)"/>
          <p:cNvSpPr>
            <a:spLocks noEditPoints="1"/>
          </p:cNvSpPr>
          <p:nvPr/>
        </p:nvSpPr>
        <p:spPr>
          <a:xfrm>
            <a:off x="10594658" y="4831715"/>
            <a:ext cx="293687" cy="323850"/>
          </a:xfrm>
          <a:custGeom>
            <a:avLst/>
            <a:gdLst/>
            <a:ahLst/>
            <a:cxnLst>
              <a:cxn ang="0">
                <a:pos x="801932378" y="819367488"/>
              </a:cxn>
              <a:cxn ang="0">
                <a:pos x="490070157" y="1320086816"/>
              </a:cxn>
              <a:cxn ang="0">
                <a:pos x="846479356" y="1820812891"/>
              </a:cxn>
              <a:cxn ang="0">
                <a:pos x="0" y="1866334056"/>
              </a:cxn>
              <a:cxn ang="0">
                <a:pos x="222761590" y="1593213809"/>
              </a:cxn>
              <a:cxn ang="0">
                <a:pos x="222761590" y="1274572397"/>
              </a:cxn>
              <a:cxn ang="0">
                <a:pos x="0" y="910409819"/>
              </a:cxn>
              <a:cxn ang="0">
                <a:pos x="623724441" y="591761659"/>
              </a:cxn>
              <a:cxn ang="0">
                <a:pos x="891033009" y="773846322"/>
              </a:cxn>
              <a:cxn ang="0">
                <a:pos x="222761590" y="1866334056"/>
              </a:cxn>
              <a:cxn ang="0">
                <a:pos x="623724441" y="1866334056"/>
              </a:cxn>
              <a:cxn ang="0">
                <a:pos x="400962851" y="773846322"/>
              </a:cxn>
              <a:cxn ang="0">
                <a:pos x="400962851" y="1092487734"/>
              </a:cxn>
              <a:cxn ang="0">
                <a:pos x="400962851" y="773846322"/>
              </a:cxn>
              <a:cxn ang="0">
                <a:pos x="980140314" y="182084663"/>
              </a:cxn>
              <a:cxn ang="0">
                <a:pos x="1291995860" y="182084663"/>
              </a:cxn>
              <a:cxn ang="0">
                <a:pos x="980140314" y="1593213809"/>
              </a:cxn>
              <a:cxn ang="0">
                <a:pos x="980140314" y="682803991"/>
              </a:cxn>
              <a:cxn ang="0">
                <a:pos x="1247448882" y="546247241"/>
              </a:cxn>
              <a:cxn ang="0">
                <a:pos x="1247448882" y="1456650313"/>
              </a:cxn>
              <a:cxn ang="0">
                <a:pos x="980140314" y="1593213809"/>
              </a:cxn>
              <a:cxn ang="0">
                <a:pos x="1782066017" y="1638734975"/>
              </a:cxn>
              <a:cxn ang="0">
                <a:pos x="1470203797" y="773846322"/>
              </a:cxn>
              <a:cxn ang="0">
                <a:pos x="1470203797" y="773846322"/>
              </a:cxn>
              <a:cxn ang="0">
                <a:pos x="1381103166" y="773846322"/>
              </a:cxn>
              <a:cxn ang="0">
                <a:pos x="1470203797" y="546247241"/>
              </a:cxn>
              <a:cxn ang="0">
                <a:pos x="1470203797" y="364162578"/>
              </a:cxn>
              <a:cxn ang="0">
                <a:pos x="1737512364" y="546247241"/>
              </a:cxn>
              <a:cxn ang="0">
                <a:pos x="1960273954" y="773846322"/>
              </a:cxn>
              <a:cxn ang="0">
                <a:pos x="1737512364" y="773846322"/>
              </a:cxn>
              <a:cxn ang="0">
                <a:pos x="1826619670" y="1365607981"/>
              </a:cxn>
              <a:cxn ang="0">
                <a:pos x="1960273954" y="1593213809"/>
              </a:cxn>
            </a:cxnLst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9" name="稻壳儿小白白(http://dwz.cn/Wu2UP)"/>
          <p:cNvSpPr>
            <a:spLocks noEditPoints="1"/>
          </p:cNvSpPr>
          <p:nvPr/>
        </p:nvSpPr>
        <p:spPr>
          <a:xfrm>
            <a:off x="10605770" y="5350828"/>
            <a:ext cx="274638" cy="274637"/>
          </a:xfrm>
          <a:custGeom>
            <a:avLst/>
            <a:gdLst/>
            <a:ahLst/>
            <a:cxnLst>
              <a:cxn ang="0">
                <a:pos x="897396411" y="1839645897"/>
              </a:cxn>
              <a:cxn ang="0">
                <a:pos x="0" y="942259452"/>
              </a:cxn>
              <a:cxn ang="0">
                <a:pos x="897396411" y="0"/>
              </a:cxn>
              <a:cxn ang="0">
                <a:pos x="1839659294" y="942259452"/>
              </a:cxn>
              <a:cxn ang="0">
                <a:pos x="897396411" y="1839645897"/>
              </a:cxn>
              <a:cxn ang="0">
                <a:pos x="269218923" y="942259452"/>
              </a:cxn>
              <a:cxn ang="0">
                <a:pos x="897396411" y="1570427954"/>
              </a:cxn>
              <a:cxn ang="0">
                <a:pos x="1570440370" y="942259452"/>
              </a:cxn>
              <a:cxn ang="0">
                <a:pos x="897396411" y="269217943"/>
              </a:cxn>
              <a:cxn ang="0">
                <a:pos x="269218923" y="942259452"/>
              </a:cxn>
              <a:cxn ang="0">
                <a:pos x="897396411" y="1256343703"/>
              </a:cxn>
              <a:cxn ang="0">
                <a:pos x="583304318" y="942259452"/>
              </a:cxn>
              <a:cxn ang="0">
                <a:pos x="897396411" y="628168502"/>
              </a:cxn>
              <a:cxn ang="0">
                <a:pos x="1211481806" y="942259452"/>
              </a:cxn>
              <a:cxn ang="0">
                <a:pos x="897396411" y="125634370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WPS 演示</Application>
  <PresentationFormat>全屏显示(4:3)</PresentationFormat>
  <Paragraphs>15</Paragraphs>
  <Slides>11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Verdana</vt:lpstr>
      <vt:lpstr>Microsoft JhengHei</vt:lpstr>
      <vt:lpstr>Wingdings</vt:lpstr>
      <vt:lpstr>+中文标题</vt:lpstr>
      <vt:lpstr>Comfortaa Light</vt:lpstr>
      <vt:lpstr>楷体_GB2312</vt:lpstr>
      <vt:lpstr>Arial Unicode MS</vt:lpstr>
      <vt:lpstr>Franklin Gothic Medium</vt:lpstr>
      <vt:lpstr>等线</vt:lpstr>
      <vt:lpstr>1_主题1</vt:lpstr>
      <vt:lpstr>单击此处编辑母版标题样式</vt:lpstr>
      <vt:lpstr>PowerPoint 演示文稿</vt:lpstr>
      <vt:lpstr>PowerPoint 演示文稿</vt:lpstr>
      <vt:lpstr>01 单击此处添加章节标题</vt:lpstr>
      <vt:lpstr>PowerPoint 演示文稿</vt:lpstr>
      <vt:lpstr>谢   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fei</cp:lastModifiedBy>
  <cp:revision>1000</cp:revision>
  <cp:lastPrinted>2023-04-17T02:27:34Z</cp:lastPrinted>
  <dcterms:created xsi:type="dcterms:W3CDTF">2023-04-17T02:27:34Z</dcterms:created>
  <dcterms:modified xsi:type="dcterms:W3CDTF">2023-04-17T02:27:34Z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